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96" r:id="rId4"/>
    <p:sldId id="264" r:id="rId5"/>
    <p:sldId id="294" r:id="rId6"/>
    <p:sldId id="263" r:id="rId7"/>
    <p:sldId id="262" r:id="rId8"/>
    <p:sldId id="331" r:id="rId9"/>
    <p:sldId id="261" r:id="rId10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8" r:id="rId21"/>
    <p:sldId id="292" r:id="rId22"/>
    <p:sldId id="281" r:id="rId23"/>
    <p:sldId id="293" r:id="rId24"/>
    <p:sldId id="283" r:id="rId25"/>
    <p:sldId id="332" r:id="rId26"/>
    <p:sldId id="276" r:id="rId27"/>
    <p:sldId id="277" r:id="rId28"/>
    <p:sldId id="279" r:id="rId29"/>
    <p:sldId id="280" r:id="rId30"/>
    <p:sldId id="333" r:id="rId31"/>
    <p:sldId id="275" r:id="rId32"/>
    <p:sldId id="285" r:id="rId33"/>
    <p:sldId id="360" r:id="rId34"/>
    <p:sldId id="361" r:id="rId35"/>
    <p:sldId id="363" r:id="rId36"/>
    <p:sldId id="362" r:id="rId37"/>
    <p:sldId id="364" r:id="rId38"/>
    <p:sldId id="334" r:id="rId39"/>
    <p:sldId id="286" r:id="rId40"/>
    <p:sldId id="291" r:id="rId41"/>
    <p:sldId id="290" r:id="rId42"/>
    <p:sldId id="329" r:id="rId43"/>
  </p:sldIdLst>
  <p:sldSz cx="9144000" cy="5143500" type="screen16x9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>
      <p:cViewPr>
        <p:scale>
          <a:sx n="100" d="100"/>
          <a:sy n="100" d="100"/>
        </p:scale>
        <p:origin x="-970" y="-2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2883BC-C2E4-44B2-AF38-FC23D5806141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0D9E94-2CA2-4024-9F00-1C42FB3E2835}">
      <dgm:prSet phldrT="[文本]"/>
      <dgm:spPr/>
      <dgm:t>
        <a:bodyPr/>
        <a:lstStyle/>
        <a:p>
          <a:r>
            <a:rPr lang="zh-CN" altLang="en-US" dirty="0" smtClean="0"/>
            <a:t>模型层面</a:t>
          </a:r>
          <a:endParaRPr lang="zh-CN" altLang="en-US" dirty="0"/>
        </a:p>
      </dgm:t>
    </dgm:pt>
    <dgm:pt modelId="{0CC2765A-185E-46CC-A4FC-87018826B378}" cxnId="{0E3E36EA-560D-4E6F-B2A8-973653BF3A74}" type="parTrans">
      <dgm:prSet/>
      <dgm:spPr/>
      <dgm:t>
        <a:bodyPr/>
        <a:lstStyle/>
        <a:p>
          <a:endParaRPr lang="zh-CN" altLang="en-US"/>
        </a:p>
      </dgm:t>
    </dgm:pt>
    <dgm:pt modelId="{E18864C4-447F-473C-BA52-31E60AF65E92}" cxnId="{0E3E36EA-560D-4E6F-B2A8-973653BF3A74}" type="sibTrans">
      <dgm:prSet/>
      <dgm:spPr/>
      <dgm:t>
        <a:bodyPr/>
        <a:lstStyle/>
        <a:p>
          <a:endParaRPr lang="zh-CN" altLang="en-US"/>
        </a:p>
      </dgm:t>
    </dgm:pt>
    <dgm:pt modelId="{D1AAC22D-B914-47B2-911F-7B8CA26C7F20}">
      <dgm:prSet phldrT="[文本]"/>
      <dgm:spPr/>
      <dgm:t>
        <a:bodyPr/>
        <a:lstStyle/>
        <a:p>
          <a:r>
            <a:rPr lang="zh-CN" altLang="en-US" dirty="0" smtClean="0"/>
            <a:t>意图识别准确率</a:t>
          </a:r>
          <a:endParaRPr lang="zh-CN" altLang="en-US" dirty="0"/>
        </a:p>
      </dgm:t>
    </dgm:pt>
    <dgm:pt modelId="{FC7CD84C-BCAD-42E1-B019-8651D5A79B76}" cxnId="{BCF9E70F-B57D-440E-984E-857FA929D0B2}" type="parTrans">
      <dgm:prSet/>
      <dgm:spPr/>
      <dgm:t>
        <a:bodyPr/>
        <a:lstStyle/>
        <a:p>
          <a:endParaRPr lang="zh-CN" altLang="en-US"/>
        </a:p>
      </dgm:t>
    </dgm:pt>
    <dgm:pt modelId="{27BEB1FB-3A21-43EB-B462-F3CF204DD7FA}" cxnId="{BCF9E70F-B57D-440E-984E-857FA929D0B2}" type="sibTrans">
      <dgm:prSet/>
      <dgm:spPr/>
      <dgm:t>
        <a:bodyPr/>
        <a:lstStyle/>
        <a:p>
          <a:endParaRPr lang="zh-CN" altLang="en-US"/>
        </a:p>
      </dgm:t>
    </dgm:pt>
    <dgm:pt modelId="{346DDE12-F71A-4F1D-B776-9E089F2BE59B}">
      <dgm:prSet phldrT="[文本]"/>
      <dgm:spPr/>
      <dgm:t>
        <a:bodyPr/>
        <a:lstStyle/>
        <a:p>
          <a:r>
            <a:rPr lang="zh-CN" altLang="en-US" dirty="0" smtClean="0"/>
            <a:t>槽填充准确率</a:t>
          </a:r>
          <a:endParaRPr lang="zh-CN" altLang="en-US" dirty="0"/>
        </a:p>
      </dgm:t>
    </dgm:pt>
    <dgm:pt modelId="{4088F738-D22F-44F3-8CDB-03D5B5C83BB9}" cxnId="{B76A349B-0BCA-47AE-BDD7-DF8683765F70}" type="parTrans">
      <dgm:prSet/>
      <dgm:spPr/>
      <dgm:t>
        <a:bodyPr/>
        <a:lstStyle/>
        <a:p>
          <a:endParaRPr lang="zh-CN" altLang="en-US"/>
        </a:p>
      </dgm:t>
    </dgm:pt>
    <dgm:pt modelId="{7F07DFF5-342E-45C9-AC45-0EA95CEF8665}" cxnId="{B76A349B-0BCA-47AE-BDD7-DF8683765F70}" type="sibTrans">
      <dgm:prSet/>
      <dgm:spPr/>
      <dgm:t>
        <a:bodyPr/>
        <a:lstStyle/>
        <a:p>
          <a:endParaRPr lang="zh-CN" altLang="en-US"/>
        </a:p>
      </dgm:t>
    </dgm:pt>
    <dgm:pt modelId="{BA50A537-AF24-4812-980A-49A1E48680CB}">
      <dgm:prSet phldrT="[文本]"/>
      <dgm:spPr/>
      <dgm:t>
        <a:bodyPr/>
        <a:lstStyle/>
        <a:p>
          <a:r>
            <a:rPr lang="zh-CN" altLang="en-US" dirty="0" smtClean="0"/>
            <a:t>应用层面</a:t>
          </a:r>
          <a:endParaRPr lang="zh-CN" altLang="en-US" dirty="0"/>
        </a:p>
      </dgm:t>
    </dgm:pt>
    <dgm:pt modelId="{599C6A00-2C36-4C85-B689-D8C000B902E7}" cxnId="{1F5FBBF6-8545-44DE-A853-96C73298627F}" type="parTrans">
      <dgm:prSet/>
      <dgm:spPr/>
      <dgm:t>
        <a:bodyPr/>
        <a:lstStyle/>
        <a:p>
          <a:endParaRPr lang="zh-CN" altLang="en-US"/>
        </a:p>
      </dgm:t>
    </dgm:pt>
    <dgm:pt modelId="{7D9F7817-8A7C-4DEB-8909-6DE8BEFEE0C7}" cxnId="{1F5FBBF6-8545-44DE-A853-96C73298627F}" type="sibTrans">
      <dgm:prSet/>
      <dgm:spPr/>
      <dgm:t>
        <a:bodyPr/>
        <a:lstStyle/>
        <a:p>
          <a:endParaRPr lang="zh-CN" altLang="en-US"/>
        </a:p>
      </dgm:t>
    </dgm:pt>
    <dgm:pt modelId="{FEAFD25B-23A0-4A54-9E97-2D08D84D9B4C}">
      <dgm:prSet phldrT="[文本]"/>
      <dgm:spPr/>
      <dgm:t>
        <a:bodyPr/>
        <a:lstStyle/>
        <a:p>
          <a:r>
            <a:rPr lang="zh-CN" altLang="en-US" dirty="0" smtClean="0"/>
            <a:t>节点到达率</a:t>
          </a:r>
          <a:endParaRPr lang="zh-CN" altLang="en-US" dirty="0"/>
        </a:p>
      </dgm:t>
    </dgm:pt>
    <dgm:pt modelId="{1AD97769-92BF-4D21-BBA3-93825D92565E}" cxnId="{8E530CAA-7AEC-42A3-AC5A-8F83FD27D0FB}" type="parTrans">
      <dgm:prSet/>
      <dgm:spPr/>
      <dgm:t>
        <a:bodyPr/>
        <a:lstStyle/>
        <a:p>
          <a:endParaRPr lang="zh-CN" altLang="en-US"/>
        </a:p>
      </dgm:t>
    </dgm:pt>
    <dgm:pt modelId="{D23501CB-E43F-4538-8918-4EE4557E7DBE}" cxnId="{8E530CAA-7AEC-42A3-AC5A-8F83FD27D0FB}" type="sibTrans">
      <dgm:prSet/>
      <dgm:spPr/>
      <dgm:t>
        <a:bodyPr/>
        <a:lstStyle/>
        <a:p>
          <a:endParaRPr lang="zh-CN" altLang="en-US"/>
        </a:p>
      </dgm:t>
    </dgm:pt>
    <dgm:pt modelId="{48904960-4493-47C1-86E9-93B609FAA2B2}">
      <dgm:prSet phldrT="[文本]"/>
      <dgm:spPr/>
      <dgm:t>
        <a:bodyPr/>
        <a:lstStyle/>
        <a:p>
          <a:r>
            <a:rPr lang="zh-CN" altLang="en-US" dirty="0" smtClean="0"/>
            <a:t>任务达成率</a:t>
          </a:r>
          <a:endParaRPr lang="zh-CN" altLang="en-US" dirty="0"/>
        </a:p>
      </dgm:t>
    </dgm:pt>
    <dgm:pt modelId="{705ADBF1-ABC1-40C0-8440-812D2471BA2C}" cxnId="{96CA1463-9911-4CE1-AB42-284BA6E1638E}" type="parTrans">
      <dgm:prSet/>
      <dgm:spPr/>
      <dgm:t>
        <a:bodyPr/>
        <a:lstStyle/>
        <a:p>
          <a:endParaRPr lang="zh-CN" altLang="en-US"/>
        </a:p>
      </dgm:t>
    </dgm:pt>
    <dgm:pt modelId="{E4625553-F5EA-4E1C-9D17-8E760A093651}" cxnId="{96CA1463-9911-4CE1-AB42-284BA6E1638E}" type="sibTrans">
      <dgm:prSet/>
      <dgm:spPr/>
      <dgm:t>
        <a:bodyPr/>
        <a:lstStyle/>
        <a:p>
          <a:endParaRPr lang="zh-CN" altLang="en-US"/>
        </a:p>
      </dgm:t>
    </dgm:pt>
    <dgm:pt modelId="{6D5C2CAE-8C35-40EB-B5E0-FFE92A971A65}">
      <dgm:prSet phldrT="[文本]"/>
      <dgm:spPr/>
      <dgm:t>
        <a:bodyPr/>
        <a:lstStyle/>
        <a:p>
          <a:r>
            <a:rPr lang="zh-CN" altLang="en-US" dirty="0" smtClean="0"/>
            <a:t>新场景迁移效率</a:t>
          </a:r>
          <a:endParaRPr lang="zh-CN" altLang="en-US" dirty="0"/>
        </a:p>
      </dgm:t>
    </dgm:pt>
    <dgm:pt modelId="{2BDE8CF8-250B-4E43-B59D-8A3F27A48228}" cxnId="{E1CF4F6F-A86D-41F2-8AD0-23EFA7B9B793}" type="parTrans">
      <dgm:prSet/>
      <dgm:spPr/>
      <dgm:t>
        <a:bodyPr/>
        <a:lstStyle/>
        <a:p>
          <a:endParaRPr lang="zh-CN" altLang="en-US"/>
        </a:p>
      </dgm:t>
    </dgm:pt>
    <dgm:pt modelId="{0D49ABC4-84B4-453B-A3EF-64836435ECCC}" cxnId="{E1CF4F6F-A86D-41F2-8AD0-23EFA7B9B793}" type="sibTrans">
      <dgm:prSet/>
      <dgm:spPr/>
      <dgm:t>
        <a:bodyPr/>
        <a:lstStyle/>
        <a:p>
          <a:endParaRPr lang="zh-CN" altLang="en-US"/>
        </a:p>
      </dgm:t>
    </dgm:pt>
    <dgm:pt modelId="{BF507D30-8780-491E-B708-B0805339F63C}">
      <dgm:prSet phldrT="[文本]"/>
      <dgm:spPr/>
      <dgm:t>
        <a:bodyPr/>
        <a:lstStyle/>
        <a:p>
          <a:r>
            <a:rPr lang="zh-CN" altLang="en-US" dirty="0" smtClean="0"/>
            <a:t>跨场景交互能力</a:t>
          </a:r>
          <a:endParaRPr lang="zh-CN" altLang="en-US" dirty="0"/>
        </a:p>
      </dgm:t>
    </dgm:pt>
    <dgm:pt modelId="{9BE0FA4F-1AF1-4E21-888C-0222B8CB065B}" cxnId="{EE78D844-F9C9-405B-8AA3-A2AC2BDF5A3F}" type="parTrans">
      <dgm:prSet/>
      <dgm:spPr/>
      <dgm:t>
        <a:bodyPr/>
        <a:lstStyle/>
        <a:p>
          <a:endParaRPr lang="zh-CN" altLang="en-US"/>
        </a:p>
      </dgm:t>
    </dgm:pt>
    <dgm:pt modelId="{835E6A69-9E4F-4BF1-B654-99309D4F9559}" cxnId="{EE78D844-F9C9-405B-8AA3-A2AC2BDF5A3F}" type="sibTrans">
      <dgm:prSet/>
      <dgm:spPr/>
      <dgm:t>
        <a:bodyPr/>
        <a:lstStyle/>
        <a:p>
          <a:endParaRPr lang="zh-CN" altLang="en-US"/>
        </a:p>
      </dgm:t>
    </dgm:pt>
    <dgm:pt modelId="{8149001A-3586-482E-B999-41EE49AF7FE3}">
      <dgm:prSet phldrT="[文本]"/>
      <dgm:spPr/>
      <dgm:t>
        <a:bodyPr/>
        <a:lstStyle/>
        <a:p>
          <a:r>
            <a:rPr lang="zh-CN" altLang="en-US" dirty="0" smtClean="0"/>
            <a:t>功能层面</a:t>
          </a:r>
          <a:endParaRPr lang="zh-CN" altLang="en-US" dirty="0"/>
        </a:p>
      </dgm:t>
    </dgm:pt>
    <dgm:pt modelId="{A38F1135-A57E-48B0-95D9-65563A2FD6CF}" cxnId="{719574EE-E45A-467C-A802-0320DBCC8A36}" type="parTrans">
      <dgm:prSet/>
      <dgm:spPr/>
      <dgm:t>
        <a:bodyPr/>
        <a:lstStyle/>
        <a:p>
          <a:endParaRPr lang="zh-CN" altLang="en-US"/>
        </a:p>
      </dgm:t>
    </dgm:pt>
    <dgm:pt modelId="{29213516-1C77-45CB-A841-C20D1AFAD696}" cxnId="{719574EE-E45A-467C-A802-0320DBCC8A36}" type="sibTrans">
      <dgm:prSet/>
      <dgm:spPr/>
      <dgm:t>
        <a:bodyPr/>
        <a:lstStyle/>
        <a:p>
          <a:endParaRPr lang="zh-CN" altLang="en-US"/>
        </a:p>
      </dgm:t>
    </dgm:pt>
    <dgm:pt modelId="{69D9721F-8511-43E5-8EA1-FBA08BE29305}">
      <dgm:prSet phldrT="[文本]"/>
      <dgm:spPr/>
      <dgm:t>
        <a:bodyPr/>
        <a:lstStyle/>
        <a:p>
          <a:r>
            <a:rPr lang="zh-CN" altLang="en-US" dirty="0" smtClean="0"/>
            <a:t>人工复杂度</a:t>
          </a:r>
          <a:endParaRPr lang="zh-CN" altLang="en-US" dirty="0"/>
        </a:p>
      </dgm:t>
    </dgm:pt>
    <dgm:pt modelId="{C853E724-4767-491E-98C2-CE4B1B129500}" cxnId="{CEF54FA2-95B5-4254-9F53-9ED4285E1DDE}" type="parTrans">
      <dgm:prSet/>
      <dgm:spPr/>
      <dgm:t>
        <a:bodyPr/>
        <a:lstStyle/>
        <a:p>
          <a:endParaRPr lang="zh-CN" altLang="en-US"/>
        </a:p>
      </dgm:t>
    </dgm:pt>
    <dgm:pt modelId="{FF529424-6FFA-4CD0-8925-94E189248EFB}" cxnId="{CEF54FA2-95B5-4254-9F53-9ED4285E1DDE}" type="sibTrans">
      <dgm:prSet/>
      <dgm:spPr/>
      <dgm:t>
        <a:bodyPr/>
        <a:lstStyle/>
        <a:p>
          <a:endParaRPr lang="zh-CN" altLang="en-US"/>
        </a:p>
      </dgm:t>
    </dgm:pt>
    <dgm:pt modelId="{8FE03E83-F66C-45C1-9233-A32A530613CA}">
      <dgm:prSet phldrT="[文本]"/>
      <dgm:spPr/>
      <dgm:t>
        <a:bodyPr/>
        <a:lstStyle/>
        <a:p>
          <a:r>
            <a:rPr lang="zh-CN" altLang="en-US" dirty="0" smtClean="0"/>
            <a:t>场景覆盖度</a:t>
          </a:r>
          <a:endParaRPr lang="zh-CN" altLang="en-US" dirty="0"/>
        </a:p>
      </dgm:t>
    </dgm:pt>
    <dgm:pt modelId="{3F8E8FFA-EDDF-4E89-AB74-D3A3D821151C}" cxnId="{A3A3721F-E194-4FF1-AA86-1B351EFE26E2}" type="parTrans">
      <dgm:prSet/>
      <dgm:spPr/>
      <dgm:t>
        <a:bodyPr/>
        <a:lstStyle/>
        <a:p>
          <a:endParaRPr lang="zh-CN" altLang="en-US"/>
        </a:p>
      </dgm:t>
    </dgm:pt>
    <dgm:pt modelId="{C39F6BBE-5CE6-4855-98F0-FB99EAC8FECC}" cxnId="{A3A3721F-E194-4FF1-AA86-1B351EFE26E2}" type="sibTrans">
      <dgm:prSet/>
      <dgm:spPr/>
      <dgm:t>
        <a:bodyPr/>
        <a:lstStyle/>
        <a:p>
          <a:endParaRPr lang="zh-CN" altLang="en-US"/>
        </a:p>
      </dgm:t>
    </dgm:pt>
    <dgm:pt modelId="{39867A3E-4770-42E9-A807-3C4F095C65E4}">
      <dgm:prSet phldrT="[文本]"/>
      <dgm:spPr/>
      <dgm:t>
        <a:bodyPr/>
        <a:lstStyle/>
        <a:p>
          <a:r>
            <a:rPr lang="zh-CN" altLang="en-US" dirty="0" smtClean="0"/>
            <a:t>模型效率</a:t>
          </a:r>
          <a:endParaRPr lang="zh-CN" altLang="en-US" dirty="0"/>
        </a:p>
      </dgm:t>
    </dgm:pt>
    <dgm:pt modelId="{43760922-16A5-4C78-8F71-94617088B5A6}" cxnId="{7E956E24-A6F2-432D-AF3B-E8C685EC52B0}" type="parTrans">
      <dgm:prSet/>
      <dgm:spPr/>
      <dgm:t>
        <a:bodyPr/>
        <a:lstStyle/>
        <a:p>
          <a:endParaRPr lang="zh-CN" altLang="en-US"/>
        </a:p>
      </dgm:t>
    </dgm:pt>
    <dgm:pt modelId="{FA518A59-0D83-4F8E-9DCE-6BF7A36E4486}" cxnId="{7E956E24-A6F2-432D-AF3B-E8C685EC52B0}" type="sibTrans">
      <dgm:prSet/>
      <dgm:spPr/>
      <dgm:t>
        <a:bodyPr/>
        <a:lstStyle/>
        <a:p>
          <a:endParaRPr lang="zh-CN" altLang="en-US"/>
        </a:p>
      </dgm:t>
    </dgm:pt>
    <dgm:pt modelId="{0B4C1CB3-B7F0-4D96-8387-3CF5714540F0}" type="pres">
      <dgm:prSet presAssocID="{E62883BC-C2E4-44B2-AF38-FC23D58061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85C62D5-1532-47B6-A53A-51C42E323752}" type="pres">
      <dgm:prSet presAssocID="{320D9E94-2CA2-4024-9F00-1C42FB3E2835}" presName="root" presStyleCnt="0"/>
      <dgm:spPr/>
    </dgm:pt>
    <dgm:pt modelId="{2C4EEF99-4189-48EC-B01A-E53F0555B5BD}" type="pres">
      <dgm:prSet presAssocID="{320D9E94-2CA2-4024-9F00-1C42FB3E2835}" presName="rootComposite" presStyleCnt="0"/>
      <dgm:spPr/>
    </dgm:pt>
    <dgm:pt modelId="{842A71C2-5A57-4C31-B5CB-369AB3194B5F}" type="pres">
      <dgm:prSet presAssocID="{320D9E94-2CA2-4024-9F00-1C42FB3E2835}" presName="rootText" presStyleLbl="node1" presStyleIdx="0" presStyleCnt="3"/>
      <dgm:spPr/>
      <dgm:t>
        <a:bodyPr/>
        <a:lstStyle/>
        <a:p>
          <a:endParaRPr lang="zh-CN" altLang="en-US"/>
        </a:p>
      </dgm:t>
    </dgm:pt>
    <dgm:pt modelId="{945E05B7-2C9B-4549-91ED-5EBC2BF526F0}" type="pres">
      <dgm:prSet presAssocID="{320D9E94-2CA2-4024-9F00-1C42FB3E2835}" presName="rootConnector" presStyleLbl="node1" presStyleIdx="0" presStyleCnt="3"/>
      <dgm:spPr/>
      <dgm:t>
        <a:bodyPr/>
        <a:lstStyle/>
        <a:p>
          <a:endParaRPr lang="zh-CN" altLang="en-US"/>
        </a:p>
      </dgm:t>
    </dgm:pt>
    <dgm:pt modelId="{A86F990E-FE04-4903-A5A4-88041CCB482D}" type="pres">
      <dgm:prSet presAssocID="{320D9E94-2CA2-4024-9F00-1C42FB3E2835}" presName="childShape" presStyleCnt="0"/>
      <dgm:spPr/>
    </dgm:pt>
    <dgm:pt modelId="{C56886AE-B573-4998-9D32-93FF790C7D9C}" type="pres">
      <dgm:prSet presAssocID="{FC7CD84C-BCAD-42E1-B019-8651D5A79B76}" presName="Name13" presStyleLbl="parChTrans1D2" presStyleIdx="0" presStyleCnt="9"/>
      <dgm:spPr/>
      <dgm:t>
        <a:bodyPr/>
        <a:lstStyle/>
        <a:p>
          <a:endParaRPr lang="zh-CN" altLang="en-US"/>
        </a:p>
      </dgm:t>
    </dgm:pt>
    <dgm:pt modelId="{F13AB276-779C-47D5-BF42-3113B66D0DDF}" type="pres">
      <dgm:prSet presAssocID="{D1AAC22D-B914-47B2-911F-7B8CA26C7F20}" presName="childText" presStyleLbl="bgAcc1" presStyleIdx="0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5A2855-1F3D-4953-8BF2-D389DE9DD75A}" type="pres">
      <dgm:prSet presAssocID="{4088F738-D22F-44F3-8CDB-03D5B5C83BB9}" presName="Name13" presStyleLbl="parChTrans1D2" presStyleIdx="1" presStyleCnt="9"/>
      <dgm:spPr/>
      <dgm:t>
        <a:bodyPr/>
        <a:lstStyle/>
        <a:p>
          <a:endParaRPr lang="zh-CN" altLang="en-US"/>
        </a:p>
      </dgm:t>
    </dgm:pt>
    <dgm:pt modelId="{B4B1DF42-8CA5-46B9-BB9D-C5BB8DF08553}" type="pres">
      <dgm:prSet presAssocID="{346DDE12-F71A-4F1D-B776-9E089F2BE59B}" presName="childText" presStyleLbl="bgAcc1" presStyleIdx="1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40FF26-CBAC-49B4-B4C1-C7D092DF354C}" type="pres">
      <dgm:prSet presAssocID="{43760922-16A5-4C78-8F71-94617088B5A6}" presName="Name13" presStyleLbl="parChTrans1D2" presStyleIdx="2" presStyleCnt="9"/>
      <dgm:spPr/>
      <dgm:t>
        <a:bodyPr/>
        <a:lstStyle/>
        <a:p>
          <a:endParaRPr lang="zh-CN" altLang="en-US"/>
        </a:p>
      </dgm:t>
    </dgm:pt>
    <dgm:pt modelId="{B063AF81-8B2A-4735-9B87-A378AAB17CEA}" type="pres">
      <dgm:prSet presAssocID="{39867A3E-4770-42E9-A807-3C4F095C65E4}" presName="childText" presStyleLbl="bgAcc1" presStyleIdx="2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4686B7-3AE1-4008-88A1-189A38D8B47D}" type="pres">
      <dgm:prSet presAssocID="{BA50A537-AF24-4812-980A-49A1E48680CB}" presName="root" presStyleCnt="0"/>
      <dgm:spPr/>
    </dgm:pt>
    <dgm:pt modelId="{73AEEE37-2E6B-4DEE-A76A-2730C2AFC594}" type="pres">
      <dgm:prSet presAssocID="{BA50A537-AF24-4812-980A-49A1E48680CB}" presName="rootComposite" presStyleCnt="0"/>
      <dgm:spPr/>
    </dgm:pt>
    <dgm:pt modelId="{8E8FD3BC-5E73-43A5-8421-1B8E0C5B7F61}" type="pres">
      <dgm:prSet presAssocID="{BA50A537-AF24-4812-980A-49A1E48680CB}" presName="rootText" presStyleLbl="node1" presStyleIdx="1" presStyleCnt="3"/>
      <dgm:spPr/>
      <dgm:t>
        <a:bodyPr/>
        <a:lstStyle/>
        <a:p>
          <a:endParaRPr lang="zh-CN" altLang="en-US"/>
        </a:p>
      </dgm:t>
    </dgm:pt>
    <dgm:pt modelId="{22E6F943-4177-4097-8492-AA89EFBA59F9}" type="pres">
      <dgm:prSet presAssocID="{BA50A537-AF24-4812-980A-49A1E48680CB}" presName="rootConnector" presStyleLbl="node1" presStyleIdx="1" presStyleCnt="3"/>
      <dgm:spPr/>
      <dgm:t>
        <a:bodyPr/>
        <a:lstStyle/>
        <a:p>
          <a:endParaRPr lang="zh-CN" altLang="en-US"/>
        </a:p>
      </dgm:t>
    </dgm:pt>
    <dgm:pt modelId="{2779CC50-90CC-4876-B247-A666C026068F}" type="pres">
      <dgm:prSet presAssocID="{BA50A537-AF24-4812-980A-49A1E48680CB}" presName="childShape" presStyleCnt="0"/>
      <dgm:spPr/>
    </dgm:pt>
    <dgm:pt modelId="{EC877E1E-84D5-4B8B-8786-8575D55638DD}" type="pres">
      <dgm:prSet presAssocID="{1AD97769-92BF-4D21-BBA3-93825D92565E}" presName="Name13" presStyleLbl="parChTrans1D2" presStyleIdx="3" presStyleCnt="9"/>
      <dgm:spPr/>
      <dgm:t>
        <a:bodyPr/>
        <a:lstStyle/>
        <a:p>
          <a:endParaRPr lang="zh-CN" altLang="en-US"/>
        </a:p>
      </dgm:t>
    </dgm:pt>
    <dgm:pt modelId="{0F459AD2-0FC9-421A-AEDF-EB54FBFC5B46}" type="pres">
      <dgm:prSet presAssocID="{FEAFD25B-23A0-4A54-9E97-2D08D84D9B4C}" presName="childText" presStyleLbl="bgAcc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F0B064-3CDB-4167-B288-FC1EABC1D779}" type="pres">
      <dgm:prSet presAssocID="{705ADBF1-ABC1-40C0-8440-812D2471BA2C}" presName="Name13" presStyleLbl="parChTrans1D2" presStyleIdx="4" presStyleCnt="9"/>
      <dgm:spPr/>
      <dgm:t>
        <a:bodyPr/>
        <a:lstStyle/>
        <a:p>
          <a:endParaRPr lang="zh-CN" altLang="en-US"/>
        </a:p>
      </dgm:t>
    </dgm:pt>
    <dgm:pt modelId="{C994759F-281C-47AE-830F-F065D4C38519}" type="pres">
      <dgm:prSet presAssocID="{48904960-4493-47C1-86E9-93B609FAA2B2}" presName="childText" presStyleLbl="bgAcc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311445-81D3-4663-9043-BC952E801657}" type="pres">
      <dgm:prSet presAssocID="{3F8E8FFA-EDDF-4E89-AB74-D3A3D821151C}" presName="Name13" presStyleLbl="parChTrans1D2" presStyleIdx="5" presStyleCnt="9"/>
      <dgm:spPr/>
      <dgm:t>
        <a:bodyPr/>
        <a:lstStyle/>
        <a:p>
          <a:endParaRPr lang="zh-CN" altLang="en-US"/>
        </a:p>
      </dgm:t>
    </dgm:pt>
    <dgm:pt modelId="{099AF277-FD7D-43CD-81C5-33CB26FC2E1C}" type="pres">
      <dgm:prSet presAssocID="{8FE03E83-F66C-45C1-9233-A32A530613CA}" presName="childText" presStyleLbl="bgAcc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AAB12C-EF54-46CE-B7D4-57EE13C596E2}" type="pres">
      <dgm:prSet presAssocID="{8149001A-3586-482E-B999-41EE49AF7FE3}" presName="root" presStyleCnt="0"/>
      <dgm:spPr/>
    </dgm:pt>
    <dgm:pt modelId="{026917C6-5830-4089-836D-DEF6F990911B}" type="pres">
      <dgm:prSet presAssocID="{8149001A-3586-482E-B999-41EE49AF7FE3}" presName="rootComposite" presStyleCnt="0"/>
      <dgm:spPr/>
    </dgm:pt>
    <dgm:pt modelId="{56F789C5-48E6-4A5B-B5F6-ACB9475C90E6}" type="pres">
      <dgm:prSet presAssocID="{8149001A-3586-482E-B999-41EE49AF7FE3}" presName="rootText" presStyleLbl="node1" presStyleIdx="2" presStyleCnt="3"/>
      <dgm:spPr/>
      <dgm:t>
        <a:bodyPr/>
        <a:lstStyle/>
        <a:p>
          <a:endParaRPr lang="zh-CN" altLang="en-US"/>
        </a:p>
      </dgm:t>
    </dgm:pt>
    <dgm:pt modelId="{0D9F7997-EC77-4E79-BD16-3D1F91F4C7C3}" type="pres">
      <dgm:prSet presAssocID="{8149001A-3586-482E-B999-41EE49AF7FE3}" presName="rootConnector" presStyleLbl="node1" presStyleIdx="2" presStyleCnt="3"/>
      <dgm:spPr/>
      <dgm:t>
        <a:bodyPr/>
        <a:lstStyle/>
        <a:p>
          <a:endParaRPr lang="zh-CN" altLang="en-US"/>
        </a:p>
      </dgm:t>
    </dgm:pt>
    <dgm:pt modelId="{89FE760F-29A9-4AE9-8E02-1813181A8D2C}" type="pres">
      <dgm:prSet presAssocID="{8149001A-3586-482E-B999-41EE49AF7FE3}" presName="childShape" presStyleCnt="0"/>
      <dgm:spPr/>
    </dgm:pt>
    <dgm:pt modelId="{5C93C0CE-4197-4BA1-AF25-BECC66A540B2}" type="pres">
      <dgm:prSet presAssocID="{2BDE8CF8-250B-4E43-B59D-8A3F27A48228}" presName="Name13" presStyleLbl="parChTrans1D2" presStyleIdx="6" presStyleCnt="9"/>
      <dgm:spPr/>
      <dgm:t>
        <a:bodyPr/>
        <a:lstStyle/>
        <a:p>
          <a:endParaRPr lang="zh-CN" altLang="en-US"/>
        </a:p>
      </dgm:t>
    </dgm:pt>
    <dgm:pt modelId="{F6CCC98D-0AFF-4DA6-98F7-D127B1693503}" type="pres">
      <dgm:prSet presAssocID="{6D5C2CAE-8C35-40EB-B5E0-FFE92A971A65}" presName="childText" presStyleLbl="bgAcc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EB8D1F-A581-4EF4-BC68-C56B8E761EDF}" type="pres">
      <dgm:prSet presAssocID="{9BE0FA4F-1AF1-4E21-888C-0222B8CB065B}" presName="Name13" presStyleLbl="parChTrans1D2" presStyleIdx="7" presStyleCnt="9"/>
      <dgm:spPr/>
      <dgm:t>
        <a:bodyPr/>
        <a:lstStyle/>
        <a:p>
          <a:endParaRPr lang="zh-CN" altLang="en-US"/>
        </a:p>
      </dgm:t>
    </dgm:pt>
    <dgm:pt modelId="{B35D9AA9-8D51-4DC1-8EF5-952B9E04D029}" type="pres">
      <dgm:prSet presAssocID="{BF507D30-8780-491E-B708-B0805339F63C}" presName="childText" presStyleLbl="bgAcc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5835F6-F9AA-4CC9-90DD-D865C0D0184E}" type="pres">
      <dgm:prSet presAssocID="{C853E724-4767-491E-98C2-CE4B1B129500}" presName="Name13" presStyleLbl="parChTrans1D2" presStyleIdx="8" presStyleCnt="9"/>
      <dgm:spPr/>
      <dgm:t>
        <a:bodyPr/>
        <a:lstStyle/>
        <a:p>
          <a:endParaRPr lang="zh-CN" altLang="en-US"/>
        </a:p>
      </dgm:t>
    </dgm:pt>
    <dgm:pt modelId="{19C85D7A-DFD3-4169-9721-CDE836066125}" type="pres">
      <dgm:prSet presAssocID="{69D9721F-8511-43E5-8EA1-FBA08BE29305}" presName="childText" presStyleLbl="bgAcc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CCABF6A-7E7A-4D49-BC75-384B5013F314}" type="presOf" srcId="{E62883BC-C2E4-44B2-AF38-FC23D5806141}" destId="{0B4C1CB3-B7F0-4D96-8387-3CF5714540F0}" srcOrd="0" destOrd="0" presId="urn:microsoft.com/office/officeart/2005/8/layout/hierarchy3"/>
    <dgm:cxn modelId="{8E530CAA-7AEC-42A3-AC5A-8F83FD27D0FB}" srcId="{BA50A537-AF24-4812-980A-49A1E48680CB}" destId="{FEAFD25B-23A0-4A54-9E97-2D08D84D9B4C}" srcOrd="0" destOrd="0" parTransId="{1AD97769-92BF-4D21-BBA3-93825D92565E}" sibTransId="{D23501CB-E43F-4538-8918-4EE4557E7DBE}"/>
    <dgm:cxn modelId="{9D295EB1-659F-4D9F-8851-612769272F8D}" type="presOf" srcId="{4088F738-D22F-44F3-8CDB-03D5B5C83BB9}" destId="{A15A2855-1F3D-4953-8BF2-D389DE9DD75A}" srcOrd="0" destOrd="0" presId="urn:microsoft.com/office/officeart/2005/8/layout/hierarchy3"/>
    <dgm:cxn modelId="{865F6DD8-7EA8-4F15-A9D9-BE798AFF0D8D}" type="presOf" srcId="{2BDE8CF8-250B-4E43-B59D-8A3F27A48228}" destId="{5C93C0CE-4197-4BA1-AF25-BECC66A540B2}" srcOrd="0" destOrd="0" presId="urn:microsoft.com/office/officeart/2005/8/layout/hierarchy3"/>
    <dgm:cxn modelId="{ECE11533-6F7F-41BF-B77A-A685EC9E2F99}" type="presOf" srcId="{69D9721F-8511-43E5-8EA1-FBA08BE29305}" destId="{19C85D7A-DFD3-4169-9721-CDE836066125}" srcOrd="0" destOrd="0" presId="urn:microsoft.com/office/officeart/2005/8/layout/hierarchy3"/>
    <dgm:cxn modelId="{5D7FBC92-95B3-4A98-9E89-A55C5512FB9A}" type="presOf" srcId="{43760922-16A5-4C78-8F71-94617088B5A6}" destId="{3940FF26-CBAC-49B4-B4C1-C7D092DF354C}" srcOrd="0" destOrd="0" presId="urn:microsoft.com/office/officeart/2005/8/layout/hierarchy3"/>
    <dgm:cxn modelId="{BCF9E70F-B57D-440E-984E-857FA929D0B2}" srcId="{320D9E94-2CA2-4024-9F00-1C42FB3E2835}" destId="{D1AAC22D-B914-47B2-911F-7B8CA26C7F20}" srcOrd="0" destOrd="0" parTransId="{FC7CD84C-BCAD-42E1-B019-8651D5A79B76}" sibTransId="{27BEB1FB-3A21-43EB-B462-F3CF204DD7FA}"/>
    <dgm:cxn modelId="{5A370A32-B0EA-4646-97DC-4666B3E5D245}" type="presOf" srcId="{FEAFD25B-23A0-4A54-9E97-2D08D84D9B4C}" destId="{0F459AD2-0FC9-421A-AEDF-EB54FBFC5B46}" srcOrd="0" destOrd="0" presId="urn:microsoft.com/office/officeart/2005/8/layout/hierarchy3"/>
    <dgm:cxn modelId="{7EFBCC1C-E0FE-4E9C-B5D2-83DD9995E536}" type="presOf" srcId="{320D9E94-2CA2-4024-9F00-1C42FB3E2835}" destId="{842A71C2-5A57-4C31-B5CB-369AB3194B5F}" srcOrd="0" destOrd="0" presId="urn:microsoft.com/office/officeart/2005/8/layout/hierarchy3"/>
    <dgm:cxn modelId="{E1CF4F6F-A86D-41F2-8AD0-23EFA7B9B793}" srcId="{8149001A-3586-482E-B999-41EE49AF7FE3}" destId="{6D5C2CAE-8C35-40EB-B5E0-FFE92A971A65}" srcOrd="0" destOrd="0" parTransId="{2BDE8CF8-250B-4E43-B59D-8A3F27A48228}" sibTransId="{0D49ABC4-84B4-453B-A3EF-64836435ECCC}"/>
    <dgm:cxn modelId="{9CD1E4D3-4992-4F69-8B1B-288CD6F36DC3}" type="presOf" srcId="{D1AAC22D-B914-47B2-911F-7B8CA26C7F20}" destId="{F13AB276-779C-47D5-BF42-3113B66D0DDF}" srcOrd="0" destOrd="0" presId="urn:microsoft.com/office/officeart/2005/8/layout/hierarchy3"/>
    <dgm:cxn modelId="{7547BF42-C677-4C31-978A-6C955B5A05B6}" type="presOf" srcId="{8FE03E83-F66C-45C1-9233-A32A530613CA}" destId="{099AF277-FD7D-43CD-81C5-33CB26FC2E1C}" srcOrd="0" destOrd="0" presId="urn:microsoft.com/office/officeart/2005/8/layout/hierarchy3"/>
    <dgm:cxn modelId="{0E3E36EA-560D-4E6F-B2A8-973653BF3A74}" srcId="{E62883BC-C2E4-44B2-AF38-FC23D5806141}" destId="{320D9E94-2CA2-4024-9F00-1C42FB3E2835}" srcOrd="0" destOrd="0" parTransId="{0CC2765A-185E-46CC-A4FC-87018826B378}" sibTransId="{E18864C4-447F-473C-BA52-31E60AF65E92}"/>
    <dgm:cxn modelId="{A3A3721F-E194-4FF1-AA86-1B351EFE26E2}" srcId="{BA50A537-AF24-4812-980A-49A1E48680CB}" destId="{8FE03E83-F66C-45C1-9233-A32A530613CA}" srcOrd="2" destOrd="0" parTransId="{3F8E8FFA-EDDF-4E89-AB74-D3A3D821151C}" sibTransId="{C39F6BBE-5CE6-4855-98F0-FB99EAC8FECC}"/>
    <dgm:cxn modelId="{CEF54FA2-95B5-4254-9F53-9ED4285E1DDE}" srcId="{8149001A-3586-482E-B999-41EE49AF7FE3}" destId="{69D9721F-8511-43E5-8EA1-FBA08BE29305}" srcOrd="2" destOrd="0" parTransId="{C853E724-4767-491E-98C2-CE4B1B129500}" sibTransId="{FF529424-6FFA-4CD0-8925-94E189248EFB}"/>
    <dgm:cxn modelId="{A1CD361E-0587-4DCF-90A6-91CA088A60EA}" type="presOf" srcId="{320D9E94-2CA2-4024-9F00-1C42FB3E2835}" destId="{945E05B7-2C9B-4549-91ED-5EBC2BF526F0}" srcOrd="1" destOrd="0" presId="urn:microsoft.com/office/officeart/2005/8/layout/hierarchy3"/>
    <dgm:cxn modelId="{42C1BDF5-8E61-42F7-A960-21882E41CDD4}" type="presOf" srcId="{48904960-4493-47C1-86E9-93B609FAA2B2}" destId="{C994759F-281C-47AE-830F-F065D4C38519}" srcOrd="0" destOrd="0" presId="urn:microsoft.com/office/officeart/2005/8/layout/hierarchy3"/>
    <dgm:cxn modelId="{FF808DDB-275B-4684-A9EA-6A4B6D66C763}" type="presOf" srcId="{C853E724-4767-491E-98C2-CE4B1B129500}" destId="{2F5835F6-F9AA-4CC9-90DD-D865C0D0184E}" srcOrd="0" destOrd="0" presId="urn:microsoft.com/office/officeart/2005/8/layout/hierarchy3"/>
    <dgm:cxn modelId="{C12A1176-6DEA-4689-9E7C-50F77D089B0F}" type="presOf" srcId="{BA50A537-AF24-4812-980A-49A1E48680CB}" destId="{8E8FD3BC-5E73-43A5-8421-1B8E0C5B7F61}" srcOrd="0" destOrd="0" presId="urn:microsoft.com/office/officeart/2005/8/layout/hierarchy3"/>
    <dgm:cxn modelId="{A4C50598-B0DB-41E9-9E61-76E017A3BB04}" type="presOf" srcId="{8149001A-3586-482E-B999-41EE49AF7FE3}" destId="{0D9F7997-EC77-4E79-BD16-3D1F91F4C7C3}" srcOrd="1" destOrd="0" presId="urn:microsoft.com/office/officeart/2005/8/layout/hierarchy3"/>
    <dgm:cxn modelId="{14608822-FE16-4E25-9C7A-92E308D620AF}" type="presOf" srcId="{346DDE12-F71A-4F1D-B776-9E089F2BE59B}" destId="{B4B1DF42-8CA5-46B9-BB9D-C5BB8DF08553}" srcOrd="0" destOrd="0" presId="urn:microsoft.com/office/officeart/2005/8/layout/hierarchy3"/>
    <dgm:cxn modelId="{2B3A8ED5-F85F-4638-AA4A-9FDE8AACDE78}" type="presOf" srcId="{705ADBF1-ABC1-40C0-8440-812D2471BA2C}" destId="{89F0B064-3CDB-4167-B288-FC1EABC1D779}" srcOrd="0" destOrd="0" presId="urn:microsoft.com/office/officeart/2005/8/layout/hierarchy3"/>
    <dgm:cxn modelId="{EE78D844-F9C9-405B-8AA3-A2AC2BDF5A3F}" srcId="{8149001A-3586-482E-B999-41EE49AF7FE3}" destId="{BF507D30-8780-491E-B708-B0805339F63C}" srcOrd="1" destOrd="0" parTransId="{9BE0FA4F-1AF1-4E21-888C-0222B8CB065B}" sibTransId="{835E6A69-9E4F-4BF1-B654-99309D4F9559}"/>
    <dgm:cxn modelId="{1F5FBBF6-8545-44DE-A853-96C73298627F}" srcId="{E62883BC-C2E4-44B2-AF38-FC23D5806141}" destId="{BA50A537-AF24-4812-980A-49A1E48680CB}" srcOrd="1" destOrd="0" parTransId="{599C6A00-2C36-4C85-B689-D8C000B902E7}" sibTransId="{7D9F7817-8A7C-4DEB-8909-6DE8BEFEE0C7}"/>
    <dgm:cxn modelId="{96CA1463-9911-4CE1-AB42-284BA6E1638E}" srcId="{BA50A537-AF24-4812-980A-49A1E48680CB}" destId="{48904960-4493-47C1-86E9-93B609FAA2B2}" srcOrd="1" destOrd="0" parTransId="{705ADBF1-ABC1-40C0-8440-812D2471BA2C}" sibTransId="{E4625553-F5EA-4E1C-9D17-8E760A093651}"/>
    <dgm:cxn modelId="{B76A349B-0BCA-47AE-BDD7-DF8683765F70}" srcId="{320D9E94-2CA2-4024-9F00-1C42FB3E2835}" destId="{346DDE12-F71A-4F1D-B776-9E089F2BE59B}" srcOrd="1" destOrd="0" parTransId="{4088F738-D22F-44F3-8CDB-03D5B5C83BB9}" sibTransId="{7F07DFF5-342E-45C9-AC45-0EA95CEF8665}"/>
    <dgm:cxn modelId="{719574EE-E45A-467C-A802-0320DBCC8A36}" srcId="{E62883BC-C2E4-44B2-AF38-FC23D5806141}" destId="{8149001A-3586-482E-B999-41EE49AF7FE3}" srcOrd="2" destOrd="0" parTransId="{A38F1135-A57E-48B0-95D9-65563A2FD6CF}" sibTransId="{29213516-1C77-45CB-A841-C20D1AFAD696}"/>
    <dgm:cxn modelId="{7E956E24-A6F2-432D-AF3B-E8C685EC52B0}" srcId="{320D9E94-2CA2-4024-9F00-1C42FB3E2835}" destId="{39867A3E-4770-42E9-A807-3C4F095C65E4}" srcOrd="2" destOrd="0" parTransId="{43760922-16A5-4C78-8F71-94617088B5A6}" sibTransId="{FA518A59-0D83-4F8E-9DCE-6BF7A36E4486}"/>
    <dgm:cxn modelId="{45F8C033-5BD6-46C3-8639-D9E636121D30}" type="presOf" srcId="{FC7CD84C-BCAD-42E1-B019-8651D5A79B76}" destId="{C56886AE-B573-4998-9D32-93FF790C7D9C}" srcOrd="0" destOrd="0" presId="urn:microsoft.com/office/officeart/2005/8/layout/hierarchy3"/>
    <dgm:cxn modelId="{5B5A4A3B-C90B-4000-A57A-15BAF9F5BF0F}" type="presOf" srcId="{8149001A-3586-482E-B999-41EE49AF7FE3}" destId="{56F789C5-48E6-4A5B-B5F6-ACB9475C90E6}" srcOrd="0" destOrd="0" presId="urn:microsoft.com/office/officeart/2005/8/layout/hierarchy3"/>
    <dgm:cxn modelId="{5D1C8F58-0050-4612-A0FC-EAD3825207A6}" type="presOf" srcId="{6D5C2CAE-8C35-40EB-B5E0-FFE92A971A65}" destId="{F6CCC98D-0AFF-4DA6-98F7-D127B1693503}" srcOrd="0" destOrd="0" presId="urn:microsoft.com/office/officeart/2005/8/layout/hierarchy3"/>
    <dgm:cxn modelId="{401229B6-F5B5-47B8-A7EA-E40A14C1DB53}" type="presOf" srcId="{BA50A537-AF24-4812-980A-49A1E48680CB}" destId="{22E6F943-4177-4097-8492-AA89EFBA59F9}" srcOrd="1" destOrd="0" presId="urn:microsoft.com/office/officeart/2005/8/layout/hierarchy3"/>
    <dgm:cxn modelId="{D3FBE232-C82B-40C1-96CB-6FDF90CCEAC9}" type="presOf" srcId="{1AD97769-92BF-4D21-BBA3-93825D92565E}" destId="{EC877E1E-84D5-4B8B-8786-8575D55638DD}" srcOrd="0" destOrd="0" presId="urn:microsoft.com/office/officeart/2005/8/layout/hierarchy3"/>
    <dgm:cxn modelId="{86DA321C-8849-4212-8C9A-B115D5EAFF20}" type="presOf" srcId="{9BE0FA4F-1AF1-4E21-888C-0222B8CB065B}" destId="{2DEB8D1F-A581-4EF4-BC68-C56B8E761EDF}" srcOrd="0" destOrd="0" presId="urn:microsoft.com/office/officeart/2005/8/layout/hierarchy3"/>
    <dgm:cxn modelId="{730FFFF4-D371-4BE0-8372-CA14A9538BD5}" type="presOf" srcId="{39867A3E-4770-42E9-A807-3C4F095C65E4}" destId="{B063AF81-8B2A-4735-9B87-A378AAB17CEA}" srcOrd="0" destOrd="0" presId="urn:microsoft.com/office/officeart/2005/8/layout/hierarchy3"/>
    <dgm:cxn modelId="{9903B178-D546-4393-BA41-DDB8221A4358}" type="presOf" srcId="{3F8E8FFA-EDDF-4E89-AB74-D3A3D821151C}" destId="{4E311445-81D3-4663-9043-BC952E801657}" srcOrd="0" destOrd="0" presId="urn:microsoft.com/office/officeart/2005/8/layout/hierarchy3"/>
    <dgm:cxn modelId="{8D091A99-5285-4A46-8781-3BF1060040F2}" type="presOf" srcId="{BF507D30-8780-491E-B708-B0805339F63C}" destId="{B35D9AA9-8D51-4DC1-8EF5-952B9E04D029}" srcOrd="0" destOrd="0" presId="urn:microsoft.com/office/officeart/2005/8/layout/hierarchy3"/>
    <dgm:cxn modelId="{44E5DA1D-E011-49B8-A36B-B13ED91A0D1D}" type="presParOf" srcId="{0B4C1CB3-B7F0-4D96-8387-3CF5714540F0}" destId="{385C62D5-1532-47B6-A53A-51C42E323752}" srcOrd="0" destOrd="0" presId="urn:microsoft.com/office/officeart/2005/8/layout/hierarchy3"/>
    <dgm:cxn modelId="{DD306DCE-F46F-44A4-89A1-67582A77A427}" type="presParOf" srcId="{385C62D5-1532-47B6-A53A-51C42E323752}" destId="{2C4EEF99-4189-48EC-B01A-E53F0555B5BD}" srcOrd="0" destOrd="0" presId="urn:microsoft.com/office/officeart/2005/8/layout/hierarchy3"/>
    <dgm:cxn modelId="{B1C6A1FA-D707-4A5D-841B-EB6E8B1C65EC}" type="presParOf" srcId="{2C4EEF99-4189-48EC-B01A-E53F0555B5BD}" destId="{842A71C2-5A57-4C31-B5CB-369AB3194B5F}" srcOrd="0" destOrd="0" presId="urn:microsoft.com/office/officeart/2005/8/layout/hierarchy3"/>
    <dgm:cxn modelId="{CE7DF4C1-F799-49AD-B77B-EB4DAA8B4242}" type="presParOf" srcId="{2C4EEF99-4189-48EC-B01A-E53F0555B5BD}" destId="{945E05B7-2C9B-4549-91ED-5EBC2BF526F0}" srcOrd="1" destOrd="0" presId="urn:microsoft.com/office/officeart/2005/8/layout/hierarchy3"/>
    <dgm:cxn modelId="{42ABDC27-9FDC-4FFB-97C6-467B531E2FD4}" type="presParOf" srcId="{385C62D5-1532-47B6-A53A-51C42E323752}" destId="{A86F990E-FE04-4903-A5A4-88041CCB482D}" srcOrd="1" destOrd="0" presId="urn:microsoft.com/office/officeart/2005/8/layout/hierarchy3"/>
    <dgm:cxn modelId="{4CADE45D-D380-49F1-B6F1-D30F99043189}" type="presParOf" srcId="{A86F990E-FE04-4903-A5A4-88041CCB482D}" destId="{C56886AE-B573-4998-9D32-93FF790C7D9C}" srcOrd="0" destOrd="0" presId="urn:microsoft.com/office/officeart/2005/8/layout/hierarchy3"/>
    <dgm:cxn modelId="{6C8889D8-BACE-4A29-9237-37D29A7B224F}" type="presParOf" srcId="{A86F990E-FE04-4903-A5A4-88041CCB482D}" destId="{F13AB276-779C-47D5-BF42-3113B66D0DDF}" srcOrd="1" destOrd="0" presId="urn:microsoft.com/office/officeart/2005/8/layout/hierarchy3"/>
    <dgm:cxn modelId="{04646516-B1FD-4E5B-BFE9-1E3BE2312808}" type="presParOf" srcId="{A86F990E-FE04-4903-A5A4-88041CCB482D}" destId="{A15A2855-1F3D-4953-8BF2-D389DE9DD75A}" srcOrd="2" destOrd="0" presId="urn:microsoft.com/office/officeart/2005/8/layout/hierarchy3"/>
    <dgm:cxn modelId="{FA1CCC97-F916-4433-B479-1393D9F2EFDA}" type="presParOf" srcId="{A86F990E-FE04-4903-A5A4-88041CCB482D}" destId="{B4B1DF42-8CA5-46B9-BB9D-C5BB8DF08553}" srcOrd="3" destOrd="0" presId="urn:microsoft.com/office/officeart/2005/8/layout/hierarchy3"/>
    <dgm:cxn modelId="{9DACEBC1-C66E-4743-BED6-08025C2FF135}" type="presParOf" srcId="{A86F990E-FE04-4903-A5A4-88041CCB482D}" destId="{3940FF26-CBAC-49B4-B4C1-C7D092DF354C}" srcOrd="4" destOrd="0" presId="urn:microsoft.com/office/officeart/2005/8/layout/hierarchy3"/>
    <dgm:cxn modelId="{33127F21-9C72-4FA3-9117-56B1C4E9A655}" type="presParOf" srcId="{A86F990E-FE04-4903-A5A4-88041CCB482D}" destId="{B063AF81-8B2A-4735-9B87-A378AAB17CEA}" srcOrd="5" destOrd="0" presId="urn:microsoft.com/office/officeart/2005/8/layout/hierarchy3"/>
    <dgm:cxn modelId="{FF089ED5-858D-47A6-A6F3-8D7D22DCECC6}" type="presParOf" srcId="{0B4C1CB3-B7F0-4D96-8387-3CF5714540F0}" destId="{264686B7-3AE1-4008-88A1-189A38D8B47D}" srcOrd="1" destOrd="0" presId="urn:microsoft.com/office/officeart/2005/8/layout/hierarchy3"/>
    <dgm:cxn modelId="{5E8B046C-C70A-4242-9C49-CE8248512334}" type="presParOf" srcId="{264686B7-3AE1-4008-88A1-189A38D8B47D}" destId="{73AEEE37-2E6B-4DEE-A76A-2730C2AFC594}" srcOrd="0" destOrd="0" presId="urn:microsoft.com/office/officeart/2005/8/layout/hierarchy3"/>
    <dgm:cxn modelId="{C4D52F67-B6DC-4534-9583-9E99F3850F8C}" type="presParOf" srcId="{73AEEE37-2E6B-4DEE-A76A-2730C2AFC594}" destId="{8E8FD3BC-5E73-43A5-8421-1B8E0C5B7F61}" srcOrd="0" destOrd="0" presId="urn:microsoft.com/office/officeart/2005/8/layout/hierarchy3"/>
    <dgm:cxn modelId="{68EA468E-B2BA-408C-9A48-1DDB4BB00E2A}" type="presParOf" srcId="{73AEEE37-2E6B-4DEE-A76A-2730C2AFC594}" destId="{22E6F943-4177-4097-8492-AA89EFBA59F9}" srcOrd="1" destOrd="0" presId="urn:microsoft.com/office/officeart/2005/8/layout/hierarchy3"/>
    <dgm:cxn modelId="{D3CD2F20-C7A6-4B61-A997-159EFA937D91}" type="presParOf" srcId="{264686B7-3AE1-4008-88A1-189A38D8B47D}" destId="{2779CC50-90CC-4876-B247-A666C026068F}" srcOrd="1" destOrd="0" presId="urn:microsoft.com/office/officeart/2005/8/layout/hierarchy3"/>
    <dgm:cxn modelId="{1167E4EB-8D1C-4DFC-9100-2B63C37EA3E7}" type="presParOf" srcId="{2779CC50-90CC-4876-B247-A666C026068F}" destId="{EC877E1E-84D5-4B8B-8786-8575D55638DD}" srcOrd="0" destOrd="0" presId="urn:microsoft.com/office/officeart/2005/8/layout/hierarchy3"/>
    <dgm:cxn modelId="{60A98017-B365-4CB5-9226-D4F05C8A2069}" type="presParOf" srcId="{2779CC50-90CC-4876-B247-A666C026068F}" destId="{0F459AD2-0FC9-421A-AEDF-EB54FBFC5B46}" srcOrd="1" destOrd="0" presId="urn:microsoft.com/office/officeart/2005/8/layout/hierarchy3"/>
    <dgm:cxn modelId="{D0054F06-05D5-4F67-9580-4DB63CC3E50E}" type="presParOf" srcId="{2779CC50-90CC-4876-B247-A666C026068F}" destId="{89F0B064-3CDB-4167-B288-FC1EABC1D779}" srcOrd="2" destOrd="0" presId="urn:microsoft.com/office/officeart/2005/8/layout/hierarchy3"/>
    <dgm:cxn modelId="{53017632-5466-443E-9864-438B075FCC30}" type="presParOf" srcId="{2779CC50-90CC-4876-B247-A666C026068F}" destId="{C994759F-281C-47AE-830F-F065D4C38519}" srcOrd="3" destOrd="0" presId="urn:microsoft.com/office/officeart/2005/8/layout/hierarchy3"/>
    <dgm:cxn modelId="{016C9250-F3C9-4BB4-A62E-B0EB8C698439}" type="presParOf" srcId="{2779CC50-90CC-4876-B247-A666C026068F}" destId="{4E311445-81D3-4663-9043-BC952E801657}" srcOrd="4" destOrd="0" presId="urn:microsoft.com/office/officeart/2005/8/layout/hierarchy3"/>
    <dgm:cxn modelId="{D2490553-A235-4D09-BB3A-1F82DAABDB15}" type="presParOf" srcId="{2779CC50-90CC-4876-B247-A666C026068F}" destId="{099AF277-FD7D-43CD-81C5-33CB26FC2E1C}" srcOrd="5" destOrd="0" presId="urn:microsoft.com/office/officeart/2005/8/layout/hierarchy3"/>
    <dgm:cxn modelId="{3E811622-9592-4150-A6FB-884CA76AF365}" type="presParOf" srcId="{0B4C1CB3-B7F0-4D96-8387-3CF5714540F0}" destId="{D8AAB12C-EF54-46CE-B7D4-57EE13C596E2}" srcOrd="2" destOrd="0" presId="urn:microsoft.com/office/officeart/2005/8/layout/hierarchy3"/>
    <dgm:cxn modelId="{D1265818-09DA-4283-B33B-D1FC4D0FFA05}" type="presParOf" srcId="{D8AAB12C-EF54-46CE-B7D4-57EE13C596E2}" destId="{026917C6-5830-4089-836D-DEF6F990911B}" srcOrd="0" destOrd="0" presId="urn:microsoft.com/office/officeart/2005/8/layout/hierarchy3"/>
    <dgm:cxn modelId="{94D39DE3-BE69-4B8F-ADBC-657C46EA9FAE}" type="presParOf" srcId="{026917C6-5830-4089-836D-DEF6F990911B}" destId="{56F789C5-48E6-4A5B-B5F6-ACB9475C90E6}" srcOrd="0" destOrd="0" presId="urn:microsoft.com/office/officeart/2005/8/layout/hierarchy3"/>
    <dgm:cxn modelId="{346AD056-6C22-4BC9-B2F6-3EDBE9A23769}" type="presParOf" srcId="{026917C6-5830-4089-836D-DEF6F990911B}" destId="{0D9F7997-EC77-4E79-BD16-3D1F91F4C7C3}" srcOrd="1" destOrd="0" presId="urn:microsoft.com/office/officeart/2005/8/layout/hierarchy3"/>
    <dgm:cxn modelId="{32DDECC7-16A4-40BA-8BFF-849DA86A40BF}" type="presParOf" srcId="{D8AAB12C-EF54-46CE-B7D4-57EE13C596E2}" destId="{89FE760F-29A9-4AE9-8E02-1813181A8D2C}" srcOrd="1" destOrd="0" presId="urn:microsoft.com/office/officeart/2005/8/layout/hierarchy3"/>
    <dgm:cxn modelId="{E69264A0-C91E-4EFC-83C8-6EA2082BAA00}" type="presParOf" srcId="{89FE760F-29A9-4AE9-8E02-1813181A8D2C}" destId="{5C93C0CE-4197-4BA1-AF25-BECC66A540B2}" srcOrd="0" destOrd="0" presId="urn:microsoft.com/office/officeart/2005/8/layout/hierarchy3"/>
    <dgm:cxn modelId="{F8085E78-916F-4072-A160-1B8895EB9333}" type="presParOf" srcId="{89FE760F-29A9-4AE9-8E02-1813181A8D2C}" destId="{F6CCC98D-0AFF-4DA6-98F7-D127B1693503}" srcOrd="1" destOrd="0" presId="urn:microsoft.com/office/officeart/2005/8/layout/hierarchy3"/>
    <dgm:cxn modelId="{631E16F5-DDA0-4590-90E4-50FD38CBCF90}" type="presParOf" srcId="{89FE760F-29A9-4AE9-8E02-1813181A8D2C}" destId="{2DEB8D1F-A581-4EF4-BC68-C56B8E761EDF}" srcOrd="2" destOrd="0" presId="urn:microsoft.com/office/officeart/2005/8/layout/hierarchy3"/>
    <dgm:cxn modelId="{616B7250-1FFF-4215-AF66-60891FFD5D33}" type="presParOf" srcId="{89FE760F-29A9-4AE9-8E02-1813181A8D2C}" destId="{B35D9AA9-8D51-4DC1-8EF5-952B9E04D029}" srcOrd="3" destOrd="0" presId="urn:microsoft.com/office/officeart/2005/8/layout/hierarchy3"/>
    <dgm:cxn modelId="{6E5EAF2C-C60D-4D5F-8866-AF3AF3E08C2C}" type="presParOf" srcId="{89FE760F-29A9-4AE9-8E02-1813181A8D2C}" destId="{2F5835F6-F9AA-4CC9-90DD-D865C0D0184E}" srcOrd="4" destOrd="0" presId="urn:microsoft.com/office/officeart/2005/8/layout/hierarchy3"/>
    <dgm:cxn modelId="{A9EC3504-956E-40C5-B4B7-83879A579733}" type="presParOf" srcId="{89FE760F-29A9-4AE9-8E02-1813181A8D2C}" destId="{19C85D7A-DFD3-4169-9721-CDE836066125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620000" cy="3280172"/>
        <a:chOff x="0" y="0"/>
        <a:chExt cx="7620000" cy="3280172"/>
      </a:xfrm>
    </dsp:grpSpPr>
    <dsp:sp modelId="{842A71C2-5A57-4C31-B5CB-369AB3194B5F}">
      <dsp:nvSpPr>
        <dsp:cNvPr id="3" name="圆角矩形 2"/>
        <dsp:cNvSpPr/>
      </dsp:nvSpPr>
      <dsp:spPr bwMode="white">
        <a:xfrm>
          <a:off x="1393031" y="0"/>
          <a:ext cx="1381125" cy="6905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30480" rIns="45719" bIns="30480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模型层面</a:t>
          </a:r>
          <a:endParaRPr lang="zh-CN" altLang="en-US" dirty="0"/>
        </a:p>
      </dsp:txBody>
      <dsp:txXfrm>
        <a:off x="1393031" y="0"/>
        <a:ext cx="1381125" cy="690563"/>
      </dsp:txXfrm>
    </dsp:sp>
    <dsp:sp modelId="{C56886AE-B573-4998-9D32-93FF790C7D9C}">
      <dsp:nvSpPr>
        <dsp:cNvPr id="5" name="任意多边形 4"/>
        <dsp:cNvSpPr/>
      </dsp:nvSpPr>
      <dsp:spPr bwMode="white">
        <a:xfrm>
          <a:off x="1531144" y="690563"/>
          <a:ext cx="138113" cy="517922"/>
        </a:xfrm>
        <a:custGeom>
          <a:avLst/>
          <a:gdLst/>
          <a:ahLst/>
          <a:cxnLst/>
          <a:pathLst>
            <a:path w="218" h="816">
              <a:moveTo>
                <a:pt x="0" y="0"/>
              </a:moveTo>
              <a:lnTo>
                <a:pt x="0" y="816"/>
              </a:lnTo>
              <a:lnTo>
                <a:pt x="218" y="816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531144" y="690563"/>
        <a:ext cx="138113" cy="517922"/>
      </dsp:txXfrm>
    </dsp:sp>
    <dsp:sp modelId="{F13AB276-779C-47D5-BF42-3113B66D0DDF}">
      <dsp:nvSpPr>
        <dsp:cNvPr id="6" name="圆角矩形 5"/>
        <dsp:cNvSpPr/>
      </dsp:nvSpPr>
      <dsp:spPr bwMode="white">
        <a:xfrm>
          <a:off x="1669256" y="863203"/>
          <a:ext cx="1104900" cy="690563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意图识别准确率</a:t>
          </a:r>
          <a:endParaRPr lang="zh-CN" altLang="en-US" dirty="0">
            <a:solidFill>
              <a:schemeClr val="dk1"/>
            </a:solidFill>
          </a:endParaRPr>
        </a:p>
      </dsp:txBody>
      <dsp:txXfrm>
        <a:off x="1669256" y="863203"/>
        <a:ext cx="1104900" cy="690563"/>
      </dsp:txXfrm>
    </dsp:sp>
    <dsp:sp modelId="{A15A2855-1F3D-4953-8BF2-D389DE9DD75A}">
      <dsp:nvSpPr>
        <dsp:cNvPr id="7" name="任意多边形 6"/>
        <dsp:cNvSpPr/>
      </dsp:nvSpPr>
      <dsp:spPr bwMode="white">
        <a:xfrm>
          <a:off x="1531144" y="690563"/>
          <a:ext cx="138113" cy="1381125"/>
        </a:xfrm>
        <a:custGeom>
          <a:avLst/>
          <a:gdLst/>
          <a:ahLst/>
          <a:cxnLst/>
          <a:pathLst>
            <a:path w="218" h="2175">
              <a:moveTo>
                <a:pt x="0" y="0"/>
              </a:moveTo>
              <a:lnTo>
                <a:pt x="0" y="2175"/>
              </a:lnTo>
              <a:lnTo>
                <a:pt x="218" y="2175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531144" y="690563"/>
        <a:ext cx="138113" cy="1381125"/>
      </dsp:txXfrm>
    </dsp:sp>
    <dsp:sp modelId="{B4B1DF42-8CA5-46B9-BB9D-C5BB8DF08553}">
      <dsp:nvSpPr>
        <dsp:cNvPr id="8" name="圆角矩形 7"/>
        <dsp:cNvSpPr/>
      </dsp:nvSpPr>
      <dsp:spPr bwMode="white">
        <a:xfrm>
          <a:off x="1669256" y="1726406"/>
          <a:ext cx="1104900" cy="690563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槽填充准确率</a:t>
          </a:r>
          <a:endParaRPr lang="zh-CN" altLang="en-US" dirty="0">
            <a:solidFill>
              <a:schemeClr val="dk1"/>
            </a:solidFill>
          </a:endParaRPr>
        </a:p>
      </dsp:txBody>
      <dsp:txXfrm>
        <a:off x="1669256" y="1726406"/>
        <a:ext cx="1104900" cy="690563"/>
      </dsp:txXfrm>
    </dsp:sp>
    <dsp:sp modelId="{3940FF26-CBAC-49B4-B4C1-C7D092DF354C}">
      <dsp:nvSpPr>
        <dsp:cNvPr id="9" name="任意多边形 8"/>
        <dsp:cNvSpPr/>
      </dsp:nvSpPr>
      <dsp:spPr bwMode="white">
        <a:xfrm>
          <a:off x="1531144" y="690563"/>
          <a:ext cx="138113" cy="2244328"/>
        </a:xfrm>
        <a:custGeom>
          <a:avLst/>
          <a:gdLst/>
          <a:ahLst/>
          <a:cxnLst/>
          <a:pathLst>
            <a:path w="218" h="3534">
              <a:moveTo>
                <a:pt x="0" y="0"/>
              </a:moveTo>
              <a:lnTo>
                <a:pt x="0" y="3534"/>
              </a:lnTo>
              <a:lnTo>
                <a:pt x="218" y="353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531144" y="690563"/>
        <a:ext cx="138113" cy="2244328"/>
      </dsp:txXfrm>
    </dsp:sp>
    <dsp:sp modelId="{B063AF81-8B2A-4735-9B87-A378AAB17CEA}">
      <dsp:nvSpPr>
        <dsp:cNvPr id="10" name="圆角矩形 9"/>
        <dsp:cNvSpPr/>
      </dsp:nvSpPr>
      <dsp:spPr bwMode="white">
        <a:xfrm>
          <a:off x="1669256" y="2589609"/>
          <a:ext cx="1104900" cy="690563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模型效率</a:t>
          </a:r>
          <a:endParaRPr lang="zh-CN" altLang="en-US" dirty="0">
            <a:solidFill>
              <a:schemeClr val="dk1"/>
            </a:solidFill>
          </a:endParaRPr>
        </a:p>
      </dsp:txBody>
      <dsp:txXfrm>
        <a:off x="1669256" y="2589609"/>
        <a:ext cx="1104900" cy="690563"/>
      </dsp:txXfrm>
    </dsp:sp>
    <dsp:sp modelId="{8E8FD3BC-5E73-43A5-8421-1B8E0C5B7F61}">
      <dsp:nvSpPr>
        <dsp:cNvPr id="11" name="圆角矩形 10"/>
        <dsp:cNvSpPr/>
      </dsp:nvSpPr>
      <dsp:spPr bwMode="white">
        <a:xfrm>
          <a:off x="3119437" y="0"/>
          <a:ext cx="1381125" cy="6905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30480" rIns="45719" bIns="30480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应用层面</a:t>
          </a:r>
          <a:endParaRPr lang="zh-CN" altLang="en-US" dirty="0"/>
        </a:p>
      </dsp:txBody>
      <dsp:txXfrm>
        <a:off x="3119437" y="0"/>
        <a:ext cx="1381125" cy="690563"/>
      </dsp:txXfrm>
    </dsp:sp>
    <dsp:sp modelId="{EC877E1E-84D5-4B8B-8786-8575D55638DD}">
      <dsp:nvSpPr>
        <dsp:cNvPr id="13" name="任意多边形 12"/>
        <dsp:cNvSpPr/>
      </dsp:nvSpPr>
      <dsp:spPr bwMode="white">
        <a:xfrm>
          <a:off x="3257550" y="690563"/>
          <a:ext cx="138113" cy="517922"/>
        </a:xfrm>
        <a:custGeom>
          <a:avLst/>
          <a:gdLst/>
          <a:ahLst/>
          <a:cxnLst/>
          <a:pathLst>
            <a:path w="218" h="816">
              <a:moveTo>
                <a:pt x="0" y="0"/>
              </a:moveTo>
              <a:lnTo>
                <a:pt x="0" y="816"/>
              </a:lnTo>
              <a:lnTo>
                <a:pt x="218" y="816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257550" y="690563"/>
        <a:ext cx="138113" cy="517922"/>
      </dsp:txXfrm>
    </dsp:sp>
    <dsp:sp modelId="{0F459AD2-0FC9-421A-AEDF-EB54FBFC5B46}">
      <dsp:nvSpPr>
        <dsp:cNvPr id="14" name="圆角矩形 13"/>
        <dsp:cNvSpPr/>
      </dsp:nvSpPr>
      <dsp:spPr bwMode="white">
        <a:xfrm>
          <a:off x="3395662" y="863203"/>
          <a:ext cx="1104900" cy="690563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节点到达率</a:t>
          </a:r>
          <a:endParaRPr lang="zh-CN" altLang="en-US" dirty="0">
            <a:solidFill>
              <a:schemeClr val="dk1"/>
            </a:solidFill>
          </a:endParaRPr>
        </a:p>
      </dsp:txBody>
      <dsp:txXfrm>
        <a:off x="3395662" y="863203"/>
        <a:ext cx="1104900" cy="690563"/>
      </dsp:txXfrm>
    </dsp:sp>
    <dsp:sp modelId="{89F0B064-3CDB-4167-B288-FC1EABC1D779}">
      <dsp:nvSpPr>
        <dsp:cNvPr id="15" name="任意多边形 14"/>
        <dsp:cNvSpPr/>
      </dsp:nvSpPr>
      <dsp:spPr bwMode="white">
        <a:xfrm>
          <a:off x="3257550" y="690563"/>
          <a:ext cx="138113" cy="1381125"/>
        </a:xfrm>
        <a:custGeom>
          <a:avLst/>
          <a:gdLst/>
          <a:ahLst/>
          <a:cxnLst/>
          <a:pathLst>
            <a:path w="218" h="2175">
              <a:moveTo>
                <a:pt x="0" y="0"/>
              </a:moveTo>
              <a:lnTo>
                <a:pt x="0" y="2175"/>
              </a:lnTo>
              <a:lnTo>
                <a:pt x="218" y="2175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257550" y="690563"/>
        <a:ext cx="138113" cy="1381125"/>
      </dsp:txXfrm>
    </dsp:sp>
    <dsp:sp modelId="{C994759F-281C-47AE-830F-F065D4C38519}">
      <dsp:nvSpPr>
        <dsp:cNvPr id="16" name="圆角矩形 15"/>
        <dsp:cNvSpPr/>
      </dsp:nvSpPr>
      <dsp:spPr bwMode="white">
        <a:xfrm>
          <a:off x="3395662" y="1726406"/>
          <a:ext cx="1104900" cy="690563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任务达成率</a:t>
          </a:r>
          <a:endParaRPr lang="zh-CN" altLang="en-US" dirty="0">
            <a:solidFill>
              <a:schemeClr val="dk1"/>
            </a:solidFill>
          </a:endParaRPr>
        </a:p>
      </dsp:txBody>
      <dsp:txXfrm>
        <a:off x="3395662" y="1726406"/>
        <a:ext cx="1104900" cy="690563"/>
      </dsp:txXfrm>
    </dsp:sp>
    <dsp:sp modelId="{4E311445-81D3-4663-9043-BC952E801657}">
      <dsp:nvSpPr>
        <dsp:cNvPr id="17" name="任意多边形 16"/>
        <dsp:cNvSpPr/>
      </dsp:nvSpPr>
      <dsp:spPr bwMode="white">
        <a:xfrm>
          <a:off x="3257550" y="690563"/>
          <a:ext cx="138113" cy="2244328"/>
        </a:xfrm>
        <a:custGeom>
          <a:avLst/>
          <a:gdLst/>
          <a:ahLst/>
          <a:cxnLst/>
          <a:pathLst>
            <a:path w="218" h="3534">
              <a:moveTo>
                <a:pt x="0" y="0"/>
              </a:moveTo>
              <a:lnTo>
                <a:pt x="0" y="3534"/>
              </a:lnTo>
              <a:lnTo>
                <a:pt x="218" y="353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257550" y="690563"/>
        <a:ext cx="138113" cy="2244328"/>
      </dsp:txXfrm>
    </dsp:sp>
    <dsp:sp modelId="{099AF277-FD7D-43CD-81C5-33CB26FC2E1C}">
      <dsp:nvSpPr>
        <dsp:cNvPr id="18" name="圆角矩形 17"/>
        <dsp:cNvSpPr/>
      </dsp:nvSpPr>
      <dsp:spPr bwMode="white">
        <a:xfrm>
          <a:off x="3395662" y="2589609"/>
          <a:ext cx="1104900" cy="690563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场景覆盖度</a:t>
          </a:r>
          <a:endParaRPr lang="zh-CN" altLang="en-US" dirty="0">
            <a:solidFill>
              <a:schemeClr val="dk1"/>
            </a:solidFill>
          </a:endParaRPr>
        </a:p>
      </dsp:txBody>
      <dsp:txXfrm>
        <a:off x="3395662" y="2589609"/>
        <a:ext cx="1104900" cy="690563"/>
      </dsp:txXfrm>
    </dsp:sp>
    <dsp:sp modelId="{56F789C5-48E6-4A5B-B5F6-ACB9475C90E6}">
      <dsp:nvSpPr>
        <dsp:cNvPr id="19" name="圆角矩形 18"/>
        <dsp:cNvSpPr/>
      </dsp:nvSpPr>
      <dsp:spPr bwMode="white">
        <a:xfrm>
          <a:off x="4845844" y="0"/>
          <a:ext cx="1381125" cy="6905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30480" rIns="45719" bIns="30480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功能层面</a:t>
          </a:r>
          <a:endParaRPr lang="zh-CN" altLang="en-US" dirty="0"/>
        </a:p>
      </dsp:txBody>
      <dsp:txXfrm>
        <a:off x="4845844" y="0"/>
        <a:ext cx="1381125" cy="690563"/>
      </dsp:txXfrm>
    </dsp:sp>
    <dsp:sp modelId="{5C93C0CE-4197-4BA1-AF25-BECC66A540B2}">
      <dsp:nvSpPr>
        <dsp:cNvPr id="21" name="任意多边形 20"/>
        <dsp:cNvSpPr/>
      </dsp:nvSpPr>
      <dsp:spPr bwMode="white">
        <a:xfrm>
          <a:off x="4983956" y="690563"/>
          <a:ext cx="138113" cy="517922"/>
        </a:xfrm>
        <a:custGeom>
          <a:avLst/>
          <a:gdLst/>
          <a:ahLst/>
          <a:cxnLst/>
          <a:pathLst>
            <a:path w="218" h="816">
              <a:moveTo>
                <a:pt x="0" y="0"/>
              </a:moveTo>
              <a:lnTo>
                <a:pt x="0" y="816"/>
              </a:lnTo>
              <a:lnTo>
                <a:pt x="218" y="816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983956" y="690563"/>
        <a:ext cx="138113" cy="517922"/>
      </dsp:txXfrm>
    </dsp:sp>
    <dsp:sp modelId="{F6CCC98D-0AFF-4DA6-98F7-D127B1693503}">
      <dsp:nvSpPr>
        <dsp:cNvPr id="22" name="圆角矩形 21"/>
        <dsp:cNvSpPr/>
      </dsp:nvSpPr>
      <dsp:spPr bwMode="white">
        <a:xfrm>
          <a:off x="5122069" y="863203"/>
          <a:ext cx="1104900" cy="690563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新场景迁移效率</a:t>
          </a:r>
          <a:endParaRPr lang="zh-CN" altLang="en-US" dirty="0">
            <a:solidFill>
              <a:schemeClr val="dk1"/>
            </a:solidFill>
          </a:endParaRPr>
        </a:p>
      </dsp:txBody>
      <dsp:txXfrm>
        <a:off x="5122069" y="863203"/>
        <a:ext cx="1104900" cy="690563"/>
      </dsp:txXfrm>
    </dsp:sp>
    <dsp:sp modelId="{2DEB8D1F-A581-4EF4-BC68-C56B8E761EDF}">
      <dsp:nvSpPr>
        <dsp:cNvPr id="23" name="任意多边形 22"/>
        <dsp:cNvSpPr/>
      </dsp:nvSpPr>
      <dsp:spPr bwMode="white">
        <a:xfrm>
          <a:off x="4983956" y="690563"/>
          <a:ext cx="138113" cy="1381125"/>
        </a:xfrm>
        <a:custGeom>
          <a:avLst/>
          <a:gdLst/>
          <a:ahLst/>
          <a:cxnLst/>
          <a:pathLst>
            <a:path w="218" h="2175">
              <a:moveTo>
                <a:pt x="0" y="0"/>
              </a:moveTo>
              <a:lnTo>
                <a:pt x="0" y="2175"/>
              </a:lnTo>
              <a:lnTo>
                <a:pt x="218" y="2175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983956" y="690563"/>
        <a:ext cx="138113" cy="1381125"/>
      </dsp:txXfrm>
    </dsp:sp>
    <dsp:sp modelId="{B35D9AA9-8D51-4DC1-8EF5-952B9E04D029}">
      <dsp:nvSpPr>
        <dsp:cNvPr id="24" name="圆角矩形 23"/>
        <dsp:cNvSpPr/>
      </dsp:nvSpPr>
      <dsp:spPr bwMode="white">
        <a:xfrm>
          <a:off x="5122069" y="1726406"/>
          <a:ext cx="1104900" cy="690563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跨场景交互能力</a:t>
          </a:r>
          <a:endParaRPr lang="zh-CN" altLang="en-US" dirty="0">
            <a:solidFill>
              <a:schemeClr val="dk1"/>
            </a:solidFill>
          </a:endParaRPr>
        </a:p>
      </dsp:txBody>
      <dsp:txXfrm>
        <a:off x="5122069" y="1726406"/>
        <a:ext cx="1104900" cy="690563"/>
      </dsp:txXfrm>
    </dsp:sp>
    <dsp:sp modelId="{2F5835F6-F9AA-4CC9-90DD-D865C0D0184E}">
      <dsp:nvSpPr>
        <dsp:cNvPr id="25" name="任意多边形 24"/>
        <dsp:cNvSpPr/>
      </dsp:nvSpPr>
      <dsp:spPr bwMode="white">
        <a:xfrm>
          <a:off x="4983956" y="690563"/>
          <a:ext cx="138113" cy="2244328"/>
        </a:xfrm>
        <a:custGeom>
          <a:avLst/>
          <a:gdLst/>
          <a:ahLst/>
          <a:cxnLst/>
          <a:pathLst>
            <a:path w="218" h="3534">
              <a:moveTo>
                <a:pt x="0" y="0"/>
              </a:moveTo>
              <a:lnTo>
                <a:pt x="0" y="3534"/>
              </a:lnTo>
              <a:lnTo>
                <a:pt x="218" y="353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983956" y="690563"/>
        <a:ext cx="138113" cy="2244328"/>
      </dsp:txXfrm>
    </dsp:sp>
    <dsp:sp modelId="{19C85D7A-DFD3-4169-9721-CDE836066125}">
      <dsp:nvSpPr>
        <dsp:cNvPr id="26" name="圆角矩形 25"/>
        <dsp:cNvSpPr/>
      </dsp:nvSpPr>
      <dsp:spPr bwMode="white">
        <a:xfrm>
          <a:off x="5122069" y="2589609"/>
          <a:ext cx="1104900" cy="690563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人工复杂度</a:t>
          </a:r>
          <a:endParaRPr lang="zh-CN" altLang="en-US" dirty="0">
            <a:solidFill>
              <a:schemeClr val="dk1"/>
            </a:solidFill>
          </a:endParaRPr>
        </a:p>
      </dsp:txBody>
      <dsp:txXfrm>
        <a:off x="5122069" y="2589609"/>
        <a:ext cx="1104900" cy="690563"/>
      </dsp:txXfrm>
    </dsp:sp>
    <dsp:sp modelId="{945E05B7-2C9B-4549-91ED-5EBC2BF526F0}">
      <dsp:nvSpPr>
        <dsp:cNvPr id="4" name="圆角矩形 3" hidden="1"/>
        <dsp:cNvSpPr/>
      </dsp:nvSpPr>
      <dsp:spPr>
        <a:xfrm>
          <a:off x="1393031" y="0"/>
          <a:ext cx="276225" cy="690563"/>
        </a:xfrm>
        <a:prstGeom prst="roundRect">
          <a:avLst>
            <a:gd name="adj" fmla="val 10000"/>
          </a:avLst>
        </a:prstGeom>
      </dsp:spPr>
      <dsp:txXfrm>
        <a:off x="1393031" y="0"/>
        <a:ext cx="276225" cy="690563"/>
      </dsp:txXfrm>
    </dsp:sp>
    <dsp:sp modelId="{22E6F943-4177-4097-8492-AA89EFBA59F9}">
      <dsp:nvSpPr>
        <dsp:cNvPr id="12" name="圆角矩形 11" hidden="1"/>
        <dsp:cNvSpPr/>
      </dsp:nvSpPr>
      <dsp:spPr>
        <a:xfrm>
          <a:off x="3119437" y="0"/>
          <a:ext cx="276225" cy="690563"/>
        </a:xfrm>
        <a:prstGeom prst="roundRect">
          <a:avLst>
            <a:gd name="adj" fmla="val 10000"/>
          </a:avLst>
        </a:prstGeom>
      </dsp:spPr>
      <dsp:txXfrm>
        <a:off x="3119437" y="0"/>
        <a:ext cx="276225" cy="690563"/>
      </dsp:txXfrm>
    </dsp:sp>
    <dsp:sp modelId="{0D9F7997-EC77-4E79-BD16-3D1F91F4C7C3}">
      <dsp:nvSpPr>
        <dsp:cNvPr id="20" name="圆角矩形 19" hidden="1"/>
        <dsp:cNvSpPr/>
      </dsp:nvSpPr>
      <dsp:spPr>
        <a:xfrm>
          <a:off x="4845844" y="0"/>
          <a:ext cx="276225" cy="690563"/>
        </a:xfrm>
        <a:prstGeom prst="roundRect">
          <a:avLst>
            <a:gd name="adj" fmla="val 10000"/>
          </a:avLst>
        </a:prstGeom>
      </dsp:spPr>
      <dsp:txXfrm>
        <a:off x="4845844" y="0"/>
        <a:ext cx="276225" cy="690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56CBD-69C8-4EE0-A134-F9B3D4590783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53860-41EE-41B6-A393-957165903E9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3653860-41EE-41B6-A393-957165903E9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/>
              <a:t>对话系统</a:t>
            </a:r>
            <a:endParaRPr 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八斗人工智能学院</a:t>
            </a:r>
            <a:endParaRPr lang="en-US" altLang="zh-CN" dirty="0" smtClean="0"/>
          </a:p>
          <a:p>
            <a:r>
              <a:rPr lang="zh-CN" altLang="en-US" dirty="0"/>
              <a:t>宋学林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意图识别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1545636"/>
            <a:ext cx="6856567" cy="329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语义槽填充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83618"/>
            <a:ext cx="6837442" cy="351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联合学习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分类（意图识别） </a:t>
            </a:r>
            <a:r>
              <a:rPr lang="en-US" altLang="zh-CN" sz="2800" dirty="0" smtClean="0"/>
              <a:t>+ </a:t>
            </a:r>
            <a:r>
              <a:rPr lang="zh-CN" altLang="en-US" sz="2800" dirty="0" smtClean="0"/>
              <a:t>序列标注（语义槽填充）</a:t>
            </a:r>
            <a:endParaRPr lang="en-US" altLang="zh-CN" sz="2800" dirty="0" smtClean="0"/>
          </a:p>
          <a:p>
            <a:r>
              <a:rPr lang="zh-CN" altLang="en-US" sz="2800" dirty="0" smtClean="0"/>
              <a:t>类似于知识图谱中的封闭式关系抽取</a:t>
            </a: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39988"/>
            <a:ext cx="710416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上箭头 3"/>
          <p:cNvSpPr/>
          <p:nvPr/>
        </p:nvSpPr>
        <p:spPr>
          <a:xfrm>
            <a:off x="1046909" y="2895786"/>
            <a:ext cx="360040" cy="2700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9592" y="253998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分类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779912" y="236943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序列标注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对话状态跟踪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对话状态是人机对话过程中，用户目标（</a:t>
            </a:r>
            <a:r>
              <a:rPr lang="en-US" altLang="zh-CN" sz="2800" dirty="0"/>
              <a:t>Goal</a:t>
            </a:r>
            <a:r>
              <a:rPr lang="zh-CN" altLang="en-US" sz="2800" dirty="0"/>
              <a:t>）的达成</a:t>
            </a:r>
            <a:r>
              <a:rPr lang="zh-CN" altLang="en-US" sz="2800" dirty="0" smtClean="0"/>
              <a:t>状态</a:t>
            </a:r>
            <a:r>
              <a:rPr lang="en-US" altLang="zh-CN" sz="2800" dirty="0" smtClean="0"/>
              <a:t>, </a:t>
            </a:r>
            <a:r>
              <a:rPr lang="zh-CN" altLang="en-US" sz="2800" dirty="0" smtClean="0"/>
              <a:t>是对于对话现状的一种表示</a:t>
            </a:r>
            <a:endParaRPr 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738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23896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状态：订机票</a:t>
            </a:r>
            <a:r>
              <a:rPr lang="en-US" altLang="zh-CN" b="1" dirty="0" smtClean="0">
                <a:solidFill>
                  <a:srgbClr val="FF0000"/>
                </a:solidFill>
              </a:rPr>
              <a:t>/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缺少出发地和出发时间信息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5989" y="4358499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状态：</a:t>
            </a:r>
            <a:r>
              <a:rPr lang="zh-CN" altLang="en-US" b="1" dirty="0">
                <a:solidFill>
                  <a:srgbClr val="FF0000"/>
                </a:solidFill>
              </a:rPr>
              <a:t>订</a:t>
            </a:r>
            <a:r>
              <a:rPr lang="zh-CN" altLang="en-US" b="1" dirty="0" smtClean="0">
                <a:solidFill>
                  <a:srgbClr val="FF0000"/>
                </a:solidFill>
              </a:rPr>
              <a:t>机票</a:t>
            </a:r>
            <a:r>
              <a:rPr lang="en-US" altLang="zh-CN" b="1" dirty="0" smtClean="0">
                <a:solidFill>
                  <a:srgbClr val="FF0000"/>
                </a:solidFill>
              </a:rPr>
              <a:t>/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缺少出发时间信息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76256" y="437746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状态：</a:t>
            </a:r>
            <a:r>
              <a:rPr lang="zh-CN" altLang="en-US" b="1" dirty="0">
                <a:solidFill>
                  <a:srgbClr val="FF0000"/>
                </a:solidFill>
              </a:rPr>
              <a:t>订</a:t>
            </a:r>
            <a:r>
              <a:rPr lang="zh-CN" altLang="en-US" b="1" dirty="0" smtClean="0">
                <a:solidFill>
                  <a:srgbClr val="FF0000"/>
                </a:solidFill>
              </a:rPr>
              <a:t>机票</a:t>
            </a:r>
            <a:r>
              <a:rPr lang="en-US" altLang="zh-CN" b="1" dirty="0" smtClean="0">
                <a:solidFill>
                  <a:srgbClr val="FF0000"/>
                </a:solidFill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</a:rPr>
              <a:t>信息齐全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对话策略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根据当前的对话状态决定对话策略</a:t>
            </a:r>
            <a:endParaRPr lang="en-US" altLang="zh-CN" sz="2400" dirty="0" smtClean="0"/>
          </a:p>
          <a:p>
            <a:r>
              <a:rPr lang="zh-CN" altLang="en-US" sz="2400" dirty="0" smtClean="0"/>
              <a:t>对话策略包括：反问获取信息、向用户确认、回答等</a:t>
            </a: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738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440795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询问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出发地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1840" y="438375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询问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出发时间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2240" y="440795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下单 </a:t>
            </a:r>
            <a:r>
              <a:rPr lang="en-US" altLang="zh-CN" b="1" dirty="0" smtClean="0">
                <a:solidFill>
                  <a:srgbClr val="FF0000"/>
                </a:solidFill>
              </a:rPr>
              <a:t>&amp; </a:t>
            </a:r>
            <a:r>
              <a:rPr lang="zh-CN" altLang="en-US" b="1" dirty="0" smtClean="0">
                <a:solidFill>
                  <a:srgbClr val="FF0000"/>
                </a:solidFill>
              </a:rPr>
              <a:t>回复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策略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394266"/>
            <a:ext cx="8467783" cy="360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NLG</a:t>
            </a:r>
            <a:endParaRPr lang="en-US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4" y="3042539"/>
            <a:ext cx="7724775" cy="209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683" y="1459954"/>
            <a:ext cx="5838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2530450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基于模板填槽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NLG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基于神经网络模型</a:t>
            </a:r>
            <a:endParaRPr lang="en-US" altLang="zh-CN" sz="2400" dirty="0" smtClean="0"/>
          </a:p>
          <a:p>
            <a:r>
              <a:rPr lang="zh-CN" altLang="en-US" sz="2400" dirty="0" smtClean="0"/>
              <a:t>将语义槽信息和对话策略做成</a:t>
            </a:r>
            <a:r>
              <a:rPr lang="en-US" altLang="zh-CN" sz="2400" dirty="0" smtClean="0"/>
              <a:t>1-hot</a:t>
            </a:r>
            <a:r>
              <a:rPr lang="zh-CN" altLang="en-US" sz="2400" dirty="0" smtClean="0"/>
              <a:t>向量融入模型</a:t>
            </a:r>
            <a:endParaRPr 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4" y="2247714"/>
            <a:ext cx="75914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 smtClean="0"/>
              <a:t>工业界为了满足上线效率，一般使用场景脚本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基于语义槽和对话树，快速完成任务型机器人搭建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根据语义槽向用户提问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抽取用户信息，执行动作，跳转节点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对话流程树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0148"/>
            <a:ext cx="7776864" cy="392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4288" y="26923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人机交互方式演进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105958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命令行交互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09119" y="1142615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GUI</a:t>
            </a:r>
            <a:r>
              <a:rPr lang="zh-CN" altLang="en-US" dirty="0" smtClean="0"/>
              <a:t>图形界面交互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8289" y="3003798"/>
            <a:ext cx="229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GUI+ </a:t>
            </a:r>
            <a:r>
              <a:rPr lang="zh-CN" altLang="en-US" dirty="0" smtClean="0"/>
              <a:t>触摸、声音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91681" y="3003798"/>
            <a:ext cx="229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沉浸式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36356"/>
            <a:ext cx="3699932" cy="147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604" y="1447158"/>
            <a:ext cx="3133261" cy="151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81840"/>
            <a:ext cx="3071801" cy="1576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27" y="3444641"/>
            <a:ext cx="2579314" cy="1473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右箭头 7"/>
          <p:cNvSpPr/>
          <p:nvPr/>
        </p:nvSpPr>
        <p:spPr>
          <a:xfrm>
            <a:off x="4283968" y="1653648"/>
            <a:ext cx="360040" cy="16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8460432" y="2767160"/>
            <a:ext cx="216024" cy="378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4283968" y="4022871"/>
            <a:ext cx="360040" cy="147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164288" y="26923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3491880" y="1139448"/>
            <a:ext cx="1944216" cy="540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79912" y="12474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我要买衣服</a:t>
            </a:r>
            <a:endParaRPr lang="en-US" dirty="0"/>
          </a:p>
        </p:txBody>
      </p:sp>
      <p:cxnSp>
        <p:nvCxnSpPr>
          <p:cNvPr id="6" name="直接连接符 5"/>
          <p:cNvCxnSpPr>
            <a:stCxn id="4" idx="2"/>
          </p:cNvCxnSpPr>
          <p:nvPr/>
        </p:nvCxnSpPr>
        <p:spPr>
          <a:xfrm>
            <a:off x="4463988" y="167950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决策 6"/>
          <p:cNvSpPr/>
          <p:nvPr/>
        </p:nvSpPr>
        <p:spPr>
          <a:xfrm>
            <a:off x="2987824" y="1895532"/>
            <a:ext cx="2952328" cy="702078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02959" y="1895532"/>
            <a:ext cx="81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颜色？款式？尺寸？</a:t>
            </a:r>
            <a:endParaRPr 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3554887" y="3327834"/>
            <a:ext cx="1944216" cy="540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345936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分期付款</a:t>
            </a:r>
            <a:endParaRPr lang="en-US" dirty="0"/>
          </a:p>
        </p:txBody>
      </p:sp>
      <p:sp>
        <p:nvSpPr>
          <p:cNvPr id="14" name="流程图: 决策 13"/>
          <p:cNvSpPr/>
          <p:nvPr/>
        </p:nvSpPr>
        <p:spPr>
          <a:xfrm>
            <a:off x="2987261" y="4083918"/>
            <a:ext cx="2952328" cy="702078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4427984" y="386789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24300" y="4166870"/>
            <a:ext cx="1359535" cy="58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    期数？</a:t>
            </a:r>
            <a:endParaRPr lang="en-US" altLang="zh-CN" sz="1600" dirty="0" smtClean="0"/>
          </a:p>
          <a:p>
            <a:r>
              <a:rPr lang="zh-CN" altLang="en-US" sz="1600" dirty="0" smtClean="0"/>
              <a:t>付款方式？</a:t>
            </a:r>
            <a:endParaRPr 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899592" y="3357713"/>
            <a:ext cx="1944216" cy="540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6300192" y="3357713"/>
            <a:ext cx="1944216" cy="540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547664" y="34892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没钱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48264" y="3489244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下单</a:t>
            </a:r>
            <a:endParaRPr lang="en-US" dirty="0"/>
          </a:p>
        </p:txBody>
      </p:sp>
      <p:cxnSp>
        <p:nvCxnSpPr>
          <p:cNvPr id="32" name="直接箭头连接符 31"/>
          <p:cNvCxnSpPr>
            <a:stCxn id="17" idx="3"/>
          </p:cNvCxnSpPr>
          <p:nvPr/>
        </p:nvCxnSpPr>
        <p:spPr>
          <a:xfrm>
            <a:off x="2843808" y="3627743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95736" y="2065308"/>
            <a:ext cx="11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填槽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195736" y="4280045"/>
            <a:ext cx="11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填槽</a:t>
            </a:r>
            <a:endParaRPr lang="en-US" b="1" dirty="0"/>
          </a:p>
        </p:txBody>
      </p:sp>
      <p:cxnSp>
        <p:nvCxnSpPr>
          <p:cNvPr id="45" name="直接箭头连接符 44"/>
          <p:cNvCxnSpPr>
            <a:stCxn id="7" idx="2"/>
          </p:cNvCxnSpPr>
          <p:nvPr/>
        </p:nvCxnSpPr>
        <p:spPr>
          <a:xfrm flipH="1">
            <a:off x="2843808" y="2597610"/>
            <a:ext cx="1620180" cy="730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7" idx="2"/>
          </p:cNvCxnSpPr>
          <p:nvPr/>
        </p:nvCxnSpPr>
        <p:spPr>
          <a:xfrm>
            <a:off x="4463988" y="2597610"/>
            <a:ext cx="1836204" cy="730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463425" y="2634196"/>
            <a:ext cx="1" cy="640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>
            <a:stCxn id="14" idx="3"/>
          </p:cNvCxnSpPr>
          <p:nvPr/>
        </p:nvCxnSpPr>
        <p:spPr>
          <a:xfrm flipV="1">
            <a:off x="5939589" y="3975906"/>
            <a:ext cx="360604" cy="4590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常见的评估方式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57200" y="1314451"/>
          <a:ext cx="7620000" cy="3280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164288" y="26923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对话模拟器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AutoShape 4" descr="图片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931478"/>
            <a:ext cx="8534400" cy="421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2775" y="915566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一致性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多样性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泛化</a:t>
            </a:r>
            <a:r>
              <a:rPr lang="zh-CN" altLang="en-US" dirty="0"/>
              <a:t>性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37360" y="2114550"/>
            <a:ext cx="56692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问答型对话机器人</a:t>
            </a:r>
            <a:endParaRPr lang="zh-CN" altLang="en-US" sz="5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问答型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faq</a:t>
            </a:r>
            <a:r>
              <a:rPr lang="zh-CN" altLang="en-US" dirty="0" smtClean="0"/>
              <a:t>库</a:t>
            </a:r>
            <a:endParaRPr 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548444" y="3172715"/>
            <a:ext cx="1584176" cy="4320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08484" y="323198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预处理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8224" y="3172340"/>
            <a:ext cx="1584176" cy="4320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8264" y="324986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用户问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725075" y="2518977"/>
            <a:ext cx="2664296" cy="1617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725075" y="2868427"/>
          <a:ext cx="2664296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9926"/>
                <a:gridCol w="1354370"/>
              </a:tblGrid>
              <a:tr h="28575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Q1&lt;set&gt;</a:t>
                      </a:r>
                      <a:endParaRPr 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A1</a:t>
                      </a:r>
                      <a:endParaRPr 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Q2&lt;set&gt;</a:t>
                      </a:r>
                      <a:endParaRPr 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A2</a:t>
                      </a:r>
                      <a:endParaRPr 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…</a:t>
                      </a:r>
                      <a:endParaRPr 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…</a:t>
                      </a:r>
                      <a:endParaRPr 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Qn</a:t>
                      </a:r>
                      <a:r>
                        <a:rPr 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&lt;set&gt;</a:t>
                      </a:r>
                      <a:endParaRPr 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An</a:t>
                      </a:r>
                      <a:endParaRPr 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688904" y="251897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Faq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库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箭头连接符 10"/>
          <p:cNvCxnSpPr>
            <a:stCxn id="6" idx="3"/>
            <a:endCxn id="4" idx="1"/>
          </p:cNvCxnSpPr>
          <p:nvPr/>
        </p:nvCxnSpPr>
        <p:spPr>
          <a:xfrm>
            <a:off x="2152400" y="3388365"/>
            <a:ext cx="396044" cy="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244365" y="3072944"/>
            <a:ext cx="1291464" cy="339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4244365" y="3249866"/>
            <a:ext cx="1291464" cy="1622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244365" y="3412069"/>
            <a:ext cx="1291464" cy="4169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244365" y="3412067"/>
            <a:ext cx="1291464" cy="1923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40725" y="2795942"/>
            <a:ext cx="148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相似度计算</a:t>
            </a:r>
            <a:endParaRPr 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6300192" y="4136696"/>
            <a:ext cx="0" cy="2712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725075" y="4473990"/>
            <a:ext cx="1332148" cy="4320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539500" y="4170269"/>
            <a:ext cx="760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排序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8128" y="4551515"/>
            <a:ext cx="1369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最相似问题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箭头连接符 20"/>
          <p:cNvCxnSpPr>
            <a:stCxn id="18" idx="3"/>
          </p:cNvCxnSpPr>
          <p:nvPr/>
        </p:nvCxnSpPr>
        <p:spPr>
          <a:xfrm>
            <a:off x="7057224" y="4690014"/>
            <a:ext cx="4671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7569854" y="4473990"/>
            <a:ext cx="1332148" cy="4320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532907" y="4551515"/>
            <a:ext cx="1369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答案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问答型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基于知识图谱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31640" y="2031690"/>
            <a:ext cx="1872208" cy="486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331640" y="2928636"/>
            <a:ext cx="1872208" cy="486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331640" y="3748863"/>
            <a:ext cx="1872208" cy="486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9624" y="207799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文本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809292" y="297545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SQL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681416" y="3795683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数据库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531608" y="203169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姚明的身高是多少？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766799" y="3842502"/>
            <a:ext cx="2187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Mysql/ne04j</a:t>
            </a:r>
            <a:endParaRPr lang="en-US" sz="2800" dirty="0"/>
          </a:p>
        </p:txBody>
      </p: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>
          <a:xfrm>
            <a:off x="2267744" y="2517744"/>
            <a:ext cx="0" cy="4108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216892" y="3414690"/>
            <a:ext cx="0" cy="334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267744" y="4194386"/>
            <a:ext cx="0" cy="334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847616" y="2517744"/>
            <a:ext cx="0" cy="334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840524" y="3543858"/>
            <a:ext cx="0" cy="334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832376" y="4279511"/>
            <a:ext cx="0" cy="334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85701" y="3175287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match (n {name:’</a:t>
            </a:r>
            <a:r>
              <a:rPr lang="zh-CN" altLang="en-US" sz="2000" dirty="0" smtClean="0"/>
              <a:t>姚明</a:t>
            </a:r>
            <a:r>
              <a:rPr lang="en-US" altLang="zh-CN" sz="2000" dirty="0" smtClean="0"/>
              <a:t>’}) return n.</a:t>
            </a:r>
            <a:r>
              <a:rPr lang="zh-CN" altLang="en-US" sz="2000" dirty="0" smtClean="0"/>
              <a:t>身高</a:t>
            </a:r>
            <a:endParaRPr 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1331640" y="4642859"/>
            <a:ext cx="1872208" cy="486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829221" y="4655542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结果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275312" y="4727984"/>
            <a:ext cx="1435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226cm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4427984" y="2871580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select </a:t>
            </a:r>
            <a:r>
              <a:rPr lang="zh-CN" altLang="en-US" sz="2000" dirty="0" smtClean="0"/>
              <a:t>身高 </a:t>
            </a:r>
            <a:r>
              <a:rPr lang="en-US" altLang="zh-CN" sz="2000" dirty="0" smtClean="0"/>
              <a:t>where name=</a:t>
            </a:r>
            <a:r>
              <a:rPr lang="zh-CN" altLang="en-US" sz="2000" dirty="0" smtClean="0"/>
              <a:t>姚明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问答型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基于文档（机器阅读理解）</a:t>
            </a:r>
            <a:endParaRPr lang="en-US" dirty="0"/>
          </a:p>
        </p:txBody>
      </p:sp>
      <p:pic>
        <p:nvPicPr>
          <p:cNvPr id="15362" name="Picture 2" descr="up-df08aa492c833ac4e2dadc30e01976e24d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77091"/>
            <a:ext cx="8228230" cy="31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阅读理解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输入</a:t>
            </a:r>
            <a:r>
              <a:rPr lang="en-US" altLang="zh-CN" sz="2800" dirty="0" smtClean="0"/>
              <a:t>question + paragraph</a:t>
            </a:r>
            <a:endParaRPr lang="en-US" altLang="zh-CN" sz="2800" dirty="0" smtClean="0"/>
          </a:p>
          <a:p>
            <a:r>
              <a:rPr lang="zh-CN" altLang="en-US" sz="2800" dirty="0" smtClean="0"/>
              <a:t>输出答案的起始位置</a:t>
            </a:r>
            <a:endParaRPr lang="en-US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61" y="2310781"/>
            <a:ext cx="9173862" cy="282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37360" y="2114550"/>
            <a:ext cx="56692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闲聊型对话机器人</a:t>
            </a:r>
            <a:endParaRPr lang="zh-CN" altLang="en-US" sz="5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闲聊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400" dirty="0" smtClean="0"/>
              <a:t>1</a:t>
            </a:r>
            <a:r>
              <a:rPr lang="zh-CN" altLang="en-US" sz="1400" dirty="0" smtClean="0"/>
              <a:t>、检索式</a:t>
            </a:r>
            <a:endParaRPr lang="zh-CN" altLang="en-US" sz="14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600" dirty="0" smtClean="0"/>
              <a:t>类似于</a:t>
            </a:r>
            <a:r>
              <a:rPr lang="en-US" altLang="zh-CN" sz="1600" dirty="0" err="1" smtClean="0"/>
              <a:t>faq</a:t>
            </a:r>
            <a:r>
              <a:rPr lang="zh-CN" altLang="en-US" sz="1400" dirty="0" smtClean="0"/>
              <a:t>问答，使用语料库进行匹配</a:t>
            </a:r>
            <a:endParaRPr lang="zh-CN" altLang="en-US" sz="1400" dirty="0" smtClean="0"/>
          </a:p>
          <a:p>
            <a:endParaRPr lang="zh-CN" altLang="en-US" sz="1200" dirty="0" smtClean="0"/>
          </a:p>
          <a:p>
            <a:r>
              <a:rPr lang="en-US" altLang="zh-CN" sz="1400" dirty="0" smtClean="0"/>
              <a:t>2</a:t>
            </a:r>
            <a:r>
              <a:rPr lang="zh-CN" altLang="en-US" sz="1400" dirty="0" smtClean="0"/>
              <a:t>、生成式</a:t>
            </a:r>
            <a:endParaRPr lang="zh-CN" altLang="en-US" sz="14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</a:t>
            </a:r>
            <a:r>
              <a:rPr lang="zh-CN" altLang="en-US" sz="1600" dirty="0" smtClean="0"/>
              <a:t>类似于翻译，使用</a:t>
            </a:r>
            <a:r>
              <a:rPr lang="en-US" altLang="zh-CN" sz="1600" dirty="0" smtClean="0"/>
              <a:t>seq2seq</a:t>
            </a:r>
            <a:r>
              <a:rPr lang="zh-CN" altLang="en-US" sz="1400" dirty="0" smtClean="0"/>
              <a:t>模型做文本生成</a:t>
            </a:r>
            <a:endParaRPr lang="zh-CN" altLang="en-US" sz="1400" dirty="0" smtClean="0"/>
          </a:p>
          <a:p>
            <a:endParaRPr lang="zh-CN" altLang="en-US" sz="1200" dirty="0" smtClean="0"/>
          </a:p>
          <a:p>
            <a:r>
              <a:rPr lang="en-US" altLang="zh-CN" sz="1600" dirty="0" smtClean="0"/>
              <a:t>3</a:t>
            </a:r>
            <a:r>
              <a:rPr lang="zh-CN" altLang="en-US" sz="1600" dirty="0" smtClean="0"/>
              <a:t>、检索 </a:t>
            </a:r>
            <a:r>
              <a:rPr lang="en-US" altLang="zh-CN" sz="1600" dirty="0" smtClean="0"/>
              <a:t>+ </a:t>
            </a:r>
            <a:r>
              <a:rPr lang="zh-CN" altLang="en-US" sz="1600" dirty="0" smtClean="0"/>
              <a:t>生成结合</a:t>
            </a:r>
            <a:endParaRPr lang="zh-CN" altLang="en-US" sz="1600" dirty="0" smtClean="0"/>
          </a:p>
          <a:p>
            <a:endParaRPr lang="zh-CN" altLang="en-US" sz="1400" dirty="0" smtClean="0"/>
          </a:p>
          <a:p>
            <a:r>
              <a:rPr lang="en-US" altLang="zh-CN" sz="1600" dirty="0" smtClean="0"/>
              <a:t>4</a:t>
            </a:r>
            <a:r>
              <a:rPr lang="zh-CN" altLang="en-US" sz="1600" dirty="0" smtClean="0"/>
              <a:t>、大模型全黑盒处理</a:t>
            </a:r>
            <a:endParaRPr lang="zh-CN" altLang="en-US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语义交互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03" y="1383618"/>
            <a:ext cx="7350261" cy="365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微软小冰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64288" y="26923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31591"/>
            <a:ext cx="8883502" cy="385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27618" y="2114550"/>
            <a:ext cx="408876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LLM</a:t>
            </a:r>
            <a:r>
              <a:rPr lang="zh-CN" altLang="en-US" sz="5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多轮对话</a:t>
            </a:r>
            <a:endParaRPr lang="zh-CN" altLang="en-US" sz="5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常用方式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460" y="1419225"/>
            <a:ext cx="8768080" cy="25628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多轮训练方式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8855" y="1200150"/>
            <a:ext cx="4605020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利用</a:t>
            </a:r>
            <a:r>
              <a:rPr lang="en-US" altLang="zh-CN"/>
              <a:t>mask</a:t>
            </a:r>
            <a:r>
              <a:rPr lang="zh-CN" altLang="en-US"/>
              <a:t>高效训练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5695" y="1845310"/>
            <a:ext cx="6758940" cy="21031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8085" y="1200150"/>
            <a:ext cx="4962525" cy="3394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15" y="1347470"/>
            <a:ext cx="1569720" cy="3078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7405" y="4594860"/>
            <a:ext cx="857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https://huggingface.co/THUDM/chatglm2-6b/blob/main/tokenization_chatglm.py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08960" y="2114550"/>
            <a:ext cx="29260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发展方向</a:t>
            </a:r>
            <a:endParaRPr lang="zh-CN" altLang="en-US" sz="5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学术研究</a:t>
            </a:r>
            <a:r>
              <a:rPr lang="zh-CN" altLang="en-US" dirty="0"/>
              <a:t>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0776" y="1437625"/>
            <a:ext cx="4585320" cy="3156998"/>
          </a:xfrm>
        </p:spPr>
        <p:txBody>
          <a:bodyPr>
            <a:normAutofit fontScale="47500" lnSpcReduction="20000"/>
          </a:bodyPr>
          <a:lstStyle/>
          <a:p>
            <a:r>
              <a:rPr lang="zh-CN" altLang="en-US" dirty="0" smtClean="0"/>
              <a:t>评价方式</a:t>
            </a:r>
            <a:endParaRPr lang="en-US" altLang="zh-CN" dirty="0" smtClean="0"/>
          </a:p>
          <a:p>
            <a:r>
              <a:rPr lang="en-US" altLang="zh-CN" b="0" dirty="0"/>
              <a:t>Sensibleness</a:t>
            </a:r>
            <a:r>
              <a:rPr lang="zh-CN" altLang="en-US" b="0" dirty="0"/>
              <a:t>：是否符合</a:t>
            </a:r>
            <a:r>
              <a:rPr lang="zh-CN" altLang="en-US" b="0" dirty="0" smtClean="0"/>
              <a:t>常识逻辑、语句通顺</a:t>
            </a:r>
            <a:endParaRPr lang="en-US" altLang="zh-CN" b="0" dirty="0" smtClean="0"/>
          </a:p>
          <a:p>
            <a:r>
              <a:rPr lang="en-US" altLang="zh-CN" b="0" dirty="0" smtClean="0"/>
              <a:t>Specificity</a:t>
            </a:r>
            <a:r>
              <a:rPr lang="zh-CN" altLang="en-US" b="0" dirty="0"/>
              <a:t>：是否对当前上下文是特别</a:t>
            </a:r>
            <a:r>
              <a:rPr lang="zh-CN" altLang="en-US" b="0" dirty="0" smtClean="0"/>
              <a:t>的</a:t>
            </a:r>
            <a:endParaRPr lang="en-US" altLang="zh-CN" b="0" dirty="0" smtClean="0"/>
          </a:p>
          <a:p>
            <a:r>
              <a:rPr lang="en-US" altLang="zh-CN" b="0" dirty="0" smtClean="0"/>
              <a:t>Interestingness</a:t>
            </a:r>
            <a:r>
              <a:rPr lang="zh-CN" altLang="en-US" b="0" dirty="0" smtClean="0"/>
              <a:t>：是否有趣，引起</a:t>
            </a:r>
            <a:r>
              <a:rPr lang="zh-CN" altLang="en-US" b="0" dirty="0"/>
              <a:t>用户</a:t>
            </a:r>
            <a:r>
              <a:rPr lang="zh-CN" altLang="en-US" b="0" dirty="0" smtClean="0"/>
              <a:t>好奇</a:t>
            </a:r>
            <a:endParaRPr lang="en-US" altLang="zh-CN" b="0" dirty="0" smtClean="0"/>
          </a:p>
          <a:p>
            <a:r>
              <a:rPr lang="en-US" altLang="zh-CN" b="0" dirty="0"/>
              <a:t>Response Diversity </a:t>
            </a:r>
            <a:r>
              <a:rPr lang="zh-CN" altLang="en-US" b="0" dirty="0"/>
              <a:t>：回复的多样性</a:t>
            </a:r>
            <a:endParaRPr lang="zh-CN" altLang="en-US" b="0" dirty="0"/>
          </a:p>
          <a:p>
            <a:r>
              <a:rPr lang="en-US" altLang="zh-CN" b="0" dirty="0"/>
              <a:t>Safety</a:t>
            </a:r>
            <a:r>
              <a:rPr lang="zh-CN" altLang="en-US" b="0" dirty="0" smtClean="0"/>
              <a:t>：是否包含</a:t>
            </a:r>
            <a:r>
              <a:rPr lang="zh-CN" altLang="en-US" b="0" dirty="0"/>
              <a:t>偏见、攻击</a:t>
            </a:r>
            <a:r>
              <a:rPr lang="zh-CN" altLang="en-US" b="0" dirty="0" smtClean="0"/>
              <a:t>等</a:t>
            </a:r>
            <a:endParaRPr lang="en-US" altLang="zh-CN" b="0" dirty="0" smtClean="0"/>
          </a:p>
          <a:p>
            <a:r>
              <a:rPr lang="en-US" altLang="zh-CN" b="0" dirty="0"/>
              <a:t>Empathetic Response </a:t>
            </a:r>
            <a:r>
              <a:rPr lang="zh-CN" altLang="en-US" b="0" dirty="0"/>
              <a:t>：富有同情心</a:t>
            </a:r>
            <a:endParaRPr lang="zh-CN" altLang="en-US" b="0" dirty="0"/>
          </a:p>
          <a:p>
            <a:r>
              <a:rPr lang="en-US" altLang="zh-CN" b="0" dirty="0" err="1"/>
              <a:t>Groundedness</a:t>
            </a:r>
            <a:r>
              <a:rPr lang="zh-CN" altLang="en-US" b="0" dirty="0"/>
              <a:t>：是否符合</a:t>
            </a:r>
            <a:r>
              <a:rPr lang="zh-CN" altLang="en-US" b="0" dirty="0" smtClean="0"/>
              <a:t>事实（有知识）</a:t>
            </a:r>
            <a:endParaRPr lang="zh-CN" altLang="en-US" b="0" dirty="0"/>
          </a:p>
          <a:p>
            <a:r>
              <a:rPr lang="en-US" altLang="zh-CN" b="0" dirty="0"/>
              <a:t>Helpful</a:t>
            </a:r>
            <a:r>
              <a:rPr lang="zh-CN" altLang="en-US" b="0" dirty="0"/>
              <a:t>：是否</a:t>
            </a:r>
            <a:r>
              <a:rPr lang="zh-CN" altLang="en-US" b="0" dirty="0" smtClean="0"/>
              <a:t>正确、是否</a:t>
            </a:r>
            <a:r>
              <a:rPr lang="zh-CN" altLang="en-US" b="0" dirty="0"/>
              <a:t>可用</a:t>
            </a:r>
            <a:endParaRPr lang="zh-CN" altLang="en-US" b="0" dirty="0"/>
          </a:p>
          <a:p>
            <a:r>
              <a:rPr lang="en-US" altLang="zh-CN" b="0" dirty="0"/>
              <a:t>Role consistency</a:t>
            </a:r>
            <a:r>
              <a:rPr lang="zh-CN" altLang="en-US" b="0" dirty="0"/>
              <a:t>：上下文中的角色一致性</a:t>
            </a:r>
            <a:endParaRPr lang="zh-CN" altLang="en-US" b="0" dirty="0"/>
          </a:p>
          <a:p>
            <a:r>
              <a:rPr lang="en-US" altLang="zh-CN" b="0" dirty="0"/>
              <a:t>Preferred </a:t>
            </a:r>
            <a:r>
              <a:rPr lang="en-US" altLang="zh-CN" b="0" dirty="0" smtClean="0"/>
              <a:t>Response</a:t>
            </a:r>
            <a:r>
              <a:rPr lang="zh-CN" altLang="en-US" b="0" dirty="0" smtClean="0"/>
              <a:t>：用户倾向（打分）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64288" y="26923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107504" y="1437624"/>
            <a:ext cx="4176464" cy="3055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目标</a:t>
            </a:r>
            <a:endParaRPr lang="en-US" altLang="zh-CN" dirty="0" smtClean="0"/>
          </a:p>
          <a:p>
            <a:r>
              <a:rPr lang="zh-CN" altLang="en-US" b="0" dirty="0" smtClean="0"/>
              <a:t>流畅自然的通用领域的对话</a:t>
            </a:r>
            <a:endParaRPr lang="en-US" altLang="zh-CN" b="0" dirty="0" smtClean="0"/>
          </a:p>
          <a:p>
            <a:r>
              <a:rPr lang="zh-CN" altLang="en-US" b="0" dirty="0" smtClean="0"/>
              <a:t>不需要人工参与编辑对话流程</a:t>
            </a:r>
            <a:endParaRPr lang="en-US" altLang="zh-CN" b="0" dirty="0" smtClean="0"/>
          </a:p>
          <a:p>
            <a:r>
              <a:rPr lang="zh-CN" altLang="en-US" b="0" dirty="0" smtClean="0"/>
              <a:t>不需要有明确的目的</a:t>
            </a:r>
            <a:endParaRPr lang="en-US" altLang="zh-CN" b="0" dirty="0" smtClean="0"/>
          </a:p>
          <a:p>
            <a:endParaRPr lang="en-US" altLang="zh-CN" b="0" dirty="0" smtClean="0"/>
          </a:p>
        </p:txBody>
      </p:sp>
      <p:cxnSp>
        <p:nvCxnSpPr>
          <p:cNvPr id="9" name="直接连接符 8"/>
          <p:cNvCxnSpPr/>
          <p:nvPr/>
        </p:nvCxnSpPr>
        <p:spPr>
          <a:xfrm>
            <a:off x="4139952" y="1383618"/>
            <a:ext cx="0" cy="3403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7774"/>
            <a:ext cx="3831230" cy="19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发展方向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融入知识库或网络搜集信息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79" y="1708258"/>
            <a:ext cx="8277225" cy="335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4288" y="26923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发展方向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多模态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2" y="1761660"/>
            <a:ext cx="7905750" cy="289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4288" y="26923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交互需求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707904" y="1059582"/>
            <a:ext cx="1728192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99592" y="3381840"/>
            <a:ext cx="1728192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804248" y="3381840"/>
            <a:ext cx="1728192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11960" y="122160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闲聊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3364" y="3583868"/>
            <a:ext cx="15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任务型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6296" y="3583868"/>
            <a:ext cx="15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问答型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3887924" y="2409732"/>
            <a:ext cx="1368152" cy="10261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09425" y="281476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对话机器人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2987824" y="3165816"/>
            <a:ext cx="720080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421594" y="3165816"/>
            <a:ext cx="806591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572000" y="186967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68144" y="1059582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情感需求</a:t>
            </a:r>
            <a:endParaRPr lang="en-US" altLang="zh-CN" dirty="0" smtClean="0"/>
          </a:p>
          <a:p>
            <a:r>
              <a:rPr lang="zh-CN" altLang="en-US" dirty="0" smtClean="0"/>
              <a:t>“你在吗”</a:t>
            </a:r>
            <a:endParaRPr lang="en-US" altLang="zh-CN" dirty="0" smtClean="0"/>
          </a:p>
          <a:p>
            <a:r>
              <a:rPr lang="zh-CN" altLang="en-US" dirty="0" smtClean="0"/>
              <a:t>“给我讲个笑话”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19589" y="4111762"/>
            <a:ext cx="3181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信息检索</a:t>
            </a:r>
            <a:endParaRPr lang="en-US" altLang="zh-CN" dirty="0" smtClean="0"/>
          </a:p>
          <a:p>
            <a:r>
              <a:rPr lang="zh-CN" altLang="en-US" dirty="0" smtClean="0"/>
              <a:t>“姚明的身高是多少”</a:t>
            </a:r>
            <a:endParaRPr lang="en-US" altLang="zh-CN" dirty="0" smtClean="0"/>
          </a:p>
          <a:p>
            <a:r>
              <a:rPr lang="zh-CN" altLang="en-US" dirty="0" smtClean="0"/>
              <a:t>“</a:t>
            </a:r>
            <a:r>
              <a:rPr lang="zh-CN" altLang="en-US" dirty="0"/>
              <a:t>奥尼</a:t>
            </a:r>
            <a:r>
              <a:rPr lang="zh-CN" altLang="en-US" dirty="0" smtClean="0"/>
              <a:t>尔呢”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7584" y="402991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功能需求</a:t>
            </a:r>
            <a:endParaRPr lang="en-US" altLang="zh-CN" dirty="0" smtClean="0"/>
          </a:p>
          <a:p>
            <a:r>
              <a:rPr lang="zh-CN" altLang="en-US" dirty="0" smtClean="0"/>
              <a:t>“帮我订张机票”</a:t>
            </a:r>
            <a:endParaRPr lang="en-US" altLang="zh-CN" dirty="0" smtClean="0"/>
          </a:p>
          <a:p>
            <a:r>
              <a:rPr lang="zh-CN" altLang="en-US" dirty="0" smtClean="0"/>
              <a:t>“我的快递到哪了”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64288" y="26923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发展方向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各类不同人设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26923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1708150"/>
            <a:ext cx="7402830" cy="33394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对话系统</a:t>
            </a:r>
            <a:endParaRPr 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1451373"/>
          <a:ext cx="8291264" cy="3378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816"/>
                <a:gridCol w="2072816"/>
                <a:gridCol w="2072816"/>
                <a:gridCol w="2072816"/>
              </a:tblGrid>
              <a:tr h="656123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任务型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问答型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聊天型</a:t>
                      </a:r>
                      <a:endParaRPr lang="en-US" sz="1500" dirty="0"/>
                    </a:p>
                  </a:txBody>
                  <a:tcPr marT="34290" marB="34290"/>
                </a:tc>
              </a:tr>
              <a:tr h="656123"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目的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完成特定任务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回答问题，提供信息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闲聊</a:t>
                      </a:r>
                      <a:endParaRPr lang="en-US" sz="1500" dirty="0"/>
                    </a:p>
                  </a:txBody>
                  <a:tcPr marT="34290" marB="34290"/>
                </a:tc>
              </a:tr>
              <a:tr h="656123"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领域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垂直领域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垂直</a:t>
                      </a:r>
                      <a:r>
                        <a:rPr lang="en-US" altLang="zh-CN" sz="1500" dirty="0" smtClean="0"/>
                        <a:t>&amp;</a:t>
                      </a:r>
                      <a:r>
                        <a:rPr lang="zh-CN" altLang="en-US" sz="1500" dirty="0" smtClean="0"/>
                        <a:t>开放领域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开放领域</a:t>
                      </a:r>
                      <a:endParaRPr lang="en-US" sz="1500" dirty="0"/>
                    </a:p>
                  </a:txBody>
                  <a:tcPr marT="34290" marB="34290"/>
                </a:tc>
              </a:tr>
              <a:tr h="656123"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以轮数为评价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越少越好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越少越好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越多越好</a:t>
                      </a:r>
                      <a:endParaRPr lang="en-US" sz="1500" dirty="0"/>
                    </a:p>
                  </a:txBody>
                  <a:tcPr marT="34290" marB="34290"/>
                </a:tc>
              </a:tr>
              <a:tr h="754380"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应用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CN" sz="1500" dirty="0" smtClean="0"/>
                        <a:t> </a:t>
                      </a:r>
                      <a:r>
                        <a:rPr lang="zh-CN" altLang="en-US" sz="1500" dirty="0" smtClean="0"/>
                        <a:t>业务办理，订机票，客户回访，催收催缴等</a:t>
                      </a:r>
                      <a:endParaRPr lang="en-US" altLang="zh-CN" sz="15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客服、培训、搜索等</a:t>
                      </a:r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500" dirty="0" smtClean="0"/>
                        <a:t>闲聊、寒暄、情感陪伴等</a:t>
                      </a:r>
                      <a:endParaRPr lang="en-US" sz="15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对话系统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67900"/>
            <a:ext cx="9120177" cy="189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37360" y="2114550"/>
            <a:ext cx="56692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任务型对话机器人</a:t>
            </a:r>
            <a:endParaRPr lang="zh-CN" altLang="en-US" sz="5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任务型对话</a:t>
            </a:r>
            <a:endParaRPr lang="en-US" dirty="0"/>
          </a:p>
        </p:txBody>
      </p:sp>
      <p:pic>
        <p:nvPicPr>
          <p:cNvPr id="2050" name="Picture 2" descr="https://img-blog.csdnimg.cn/20200810090343646.png?x-oss-process=image/watermark,type_ZmFuZ3poZW5naGVpdGk,shadow_10,text_aHR0cHM6Ly9ibG9nLmNzZG4ubmV0L3NkdV9oYW8=,size_16,color_FFFFFF,t_70#pic_cent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" y="1491630"/>
            <a:ext cx="9022666" cy="33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NLU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203598"/>
            <a:ext cx="5953125" cy="363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4288" y="269235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八斗人工智能</a:t>
            </a:r>
            <a:r>
              <a:rPr lang="en-US" altLang="zh-CN" dirty="0" smtClean="0">
                <a:solidFill>
                  <a:srgbClr val="FF0000"/>
                </a:solidFill>
              </a:rPr>
              <a:t>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</a:t>
            </a:r>
            <a:r>
              <a:rPr lang="zh-CN" altLang="en-US" dirty="0" smtClean="0">
                <a:solidFill>
                  <a:srgbClr val="FF0000"/>
                </a:solidFill>
              </a:rPr>
              <a:t>盗版必究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2MwYWNlYWNhZjg5ZTAwODNhNGYwNDQxOGUxZTY0Yj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2037</Words>
  <Application>WPS 演示</Application>
  <PresentationFormat>全屏显示(16:9)</PresentationFormat>
  <Paragraphs>392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微软雅黑</vt:lpstr>
      <vt:lpstr>Arial Unicode MS</vt:lpstr>
      <vt:lpstr>黑体</vt:lpstr>
      <vt:lpstr>Office 主题​​</vt:lpstr>
      <vt:lpstr>对话系统</vt:lpstr>
      <vt:lpstr>人机交互方式演进</vt:lpstr>
      <vt:lpstr>语义交互</vt:lpstr>
      <vt:lpstr>交互需求</vt:lpstr>
      <vt:lpstr>对话系统</vt:lpstr>
      <vt:lpstr>对话系统</vt:lpstr>
      <vt:lpstr>PowerPoint 演示文稿</vt:lpstr>
      <vt:lpstr>任务型对话</vt:lpstr>
      <vt:lpstr>NLU</vt:lpstr>
      <vt:lpstr>意图识别</vt:lpstr>
      <vt:lpstr>语义槽填充</vt:lpstr>
      <vt:lpstr>联合学习</vt:lpstr>
      <vt:lpstr>对话状态跟踪</vt:lpstr>
      <vt:lpstr>对话策略</vt:lpstr>
      <vt:lpstr>状态-&gt;策略</vt:lpstr>
      <vt:lpstr>NLG</vt:lpstr>
      <vt:lpstr>NLG</vt:lpstr>
      <vt:lpstr>实践</vt:lpstr>
      <vt:lpstr>对话流程树</vt:lpstr>
      <vt:lpstr>demo</vt:lpstr>
      <vt:lpstr>常见的评估方式</vt:lpstr>
      <vt:lpstr>对话模拟器</vt:lpstr>
      <vt:lpstr>PowerPoint 演示文稿</vt:lpstr>
      <vt:lpstr>问答型</vt:lpstr>
      <vt:lpstr>问答型</vt:lpstr>
      <vt:lpstr>问答型</vt:lpstr>
      <vt:lpstr>阅读理解</vt:lpstr>
      <vt:lpstr>PowerPoint 演示文稿</vt:lpstr>
      <vt:lpstr>闲聊</vt:lpstr>
      <vt:lpstr>微软小冰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学术研究方向</vt:lpstr>
      <vt:lpstr>发展方向</vt:lpstr>
      <vt:lpstr>发展方向</vt:lpstr>
      <vt:lpstr>发展方向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自然语言处理的发展与挑战</dc:title>
  <dc:creator>Zimo Yin</dc:creator>
  <cp:lastModifiedBy>殷子墨</cp:lastModifiedBy>
  <cp:revision>544</cp:revision>
  <dcterms:created xsi:type="dcterms:W3CDTF">2021-01-13T12:57:00Z</dcterms:created>
  <dcterms:modified xsi:type="dcterms:W3CDTF">2024-10-18T02:59:34Z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82CDBDBF31374931925CDDC3AEAF771E_12</vt:lpwstr>
  </property>
</Properties>
</file>